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Mochiy Pop One" charset="1" panose="000000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12" Target="../media/image9.png" Type="http://schemas.openxmlformats.org/officeDocument/2006/relationships/image"/><Relationship Id="rId13" Target="../media/image10.png" Type="http://schemas.openxmlformats.org/officeDocument/2006/relationships/image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2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12.png" Type="http://schemas.openxmlformats.org/officeDocument/2006/relationships/image"/><Relationship Id="rId4" Target="../media/image20.jpe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Relationship Id="rId4" Target="../media/image12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2" Target="../media/image12.png" Type="http://schemas.openxmlformats.org/officeDocument/2006/relationships/image"/><Relationship Id="rId3" Target="../media/image5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4.png" Type="http://schemas.openxmlformats.org/officeDocument/2006/relationships/image"/><Relationship Id="rId8" Target="../media/image6.png" Type="http://schemas.openxmlformats.org/officeDocument/2006/relationships/image"/><Relationship Id="rId9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28658" y="2927219"/>
            <a:ext cx="20552357" cy="6242082"/>
            <a:chOff x="0" y="0"/>
            <a:chExt cx="27403143" cy="83227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641113" cy="8322776"/>
            </a:xfrm>
            <a:custGeom>
              <a:avLst/>
              <a:gdLst/>
              <a:ahLst/>
              <a:cxnLst/>
              <a:rect r="r" b="b" t="t" l="l"/>
              <a:pathLst>
                <a:path h="8322776" w="14641113">
                  <a:moveTo>
                    <a:pt x="0" y="0"/>
                  </a:moveTo>
                  <a:lnTo>
                    <a:pt x="14641113" y="0"/>
                  </a:lnTo>
                  <a:lnTo>
                    <a:pt x="14641113" y="8322776"/>
                  </a:lnTo>
                  <a:lnTo>
                    <a:pt x="0" y="8322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2762030" y="0"/>
              <a:ext cx="14641113" cy="8322776"/>
            </a:xfrm>
            <a:custGeom>
              <a:avLst/>
              <a:gdLst/>
              <a:ahLst/>
              <a:cxnLst/>
              <a:rect r="r" b="b" t="t" l="l"/>
              <a:pathLst>
                <a:path h="8322776" w="14641113">
                  <a:moveTo>
                    <a:pt x="0" y="0"/>
                  </a:moveTo>
                  <a:lnTo>
                    <a:pt x="14641113" y="0"/>
                  </a:lnTo>
                  <a:lnTo>
                    <a:pt x="14641113" y="8322776"/>
                  </a:lnTo>
                  <a:lnTo>
                    <a:pt x="0" y="8322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5219669" y="282503"/>
            <a:ext cx="7848661" cy="981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1"/>
              </a:lnSpc>
              <a:spcBef>
                <a:spcPct val="0"/>
              </a:spcBef>
            </a:pPr>
            <a:r>
              <a:rPr lang="en-US" sz="5743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 Forest Detectives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13645497" y="5683492"/>
            <a:ext cx="1577328" cy="3485809"/>
          </a:xfrm>
          <a:custGeom>
            <a:avLst/>
            <a:gdLst/>
            <a:ahLst/>
            <a:cxnLst/>
            <a:rect r="r" b="b" t="t" l="l"/>
            <a:pathLst>
              <a:path h="3485809" w="1577328">
                <a:moveTo>
                  <a:pt x="1577328" y="0"/>
                </a:moveTo>
                <a:lnTo>
                  <a:pt x="0" y="0"/>
                </a:lnTo>
                <a:lnTo>
                  <a:pt x="0" y="3485809"/>
                </a:lnTo>
                <a:lnTo>
                  <a:pt x="1577328" y="3485809"/>
                </a:lnTo>
                <a:lnTo>
                  <a:pt x="157732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337187" y="1398354"/>
            <a:ext cx="13613627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What happened to the forest 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611097" y="5683492"/>
            <a:ext cx="1529399" cy="3485809"/>
          </a:xfrm>
          <a:custGeom>
            <a:avLst/>
            <a:gdLst/>
            <a:ahLst/>
            <a:cxnLst/>
            <a:rect r="r" b="b" t="t" l="l"/>
            <a:pathLst>
              <a:path h="3485809" w="1529399">
                <a:moveTo>
                  <a:pt x="0" y="0"/>
                </a:moveTo>
                <a:lnTo>
                  <a:pt x="1529398" y="0"/>
                </a:lnTo>
                <a:lnTo>
                  <a:pt x="1529398" y="3485809"/>
                </a:lnTo>
                <a:lnTo>
                  <a:pt x="0" y="348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7163" r="-844" b="-14648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40876" y="1477543"/>
            <a:ext cx="11006247" cy="7331915"/>
          </a:xfrm>
          <a:custGeom>
            <a:avLst/>
            <a:gdLst/>
            <a:ahLst/>
            <a:cxnLst/>
            <a:rect r="r" b="b" t="t" l="l"/>
            <a:pathLst>
              <a:path h="7331915" w="11006247">
                <a:moveTo>
                  <a:pt x="0" y="0"/>
                </a:moveTo>
                <a:lnTo>
                  <a:pt x="11006248" y="0"/>
                </a:lnTo>
                <a:lnTo>
                  <a:pt x="11006248" y="7331914"/>
                </a:lnTo>
                <a:lnTo>
                  <a:pt x="0" y="733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47" r="0" b="-1023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0643" y="-422092"/>
            <a:ext cx="5367446" cy="2602587"/>
          </a:xfrm>
          <a:custGeom>
            <a:avLst/>
            <a:gdLst/>
            <a:ahLst/>
            <a:cxnLst/>
            <a:rect r="r" b="b" t="t" l="l"/>
            <a:pathLst>
              <a:path h="2602587" w="5367446">
                <a:moveTo>
                  <a:pt x="0" y="0"/>
                </a:moveTo>
                <a:lnTo>
                  <a:pt x="5367446" y="0"/>
                </a:lnTo>
                <a:lnTo>
                  <a:pt x="5367446" y="2602587"/>
                </a:lnTo>
                <a:lnTo>
                  <a:pt x="0" y="2602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354" r="0" b="-1135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23854">
            <a:off x="12413755" y="2276493"/>
            <a:ext cx="2820479" cy="2115359"/>
          </a:xfrm>
          <a:custGeom>
            <a:avLst/>
            <a:gdLst/>
            <a:ahLst/>
            <a:cxnLst/>
            <a:rect r="r" b="b" t="t" l="l"/>
            <a:pathLst>
              <a:path h="2115359" w="2820479">
                <a:moveTo>
                  <a:pt x="0" y="0"/>
                </a:moveTo>
                <a:lnTo>
                  <a:pt x="2820479" y="0"/>
                </a:lnTo>
                <a:lnTo>
                  <a:pt x="2820479" y="2115360"/>
                </a:lnTo>
                <a:lnTo>
                  <a:pt x="0" y="2115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83372">
            <a:off x="2595123" y="2621883"/>
            <a:ext cx="2509472" cy="1819367"/>
          </a:xfrm>
          <a:custGeom>
            <a:avLst/>
            <a:gdLst/>
            <a:ahLst/>
            <a:cxnLst/>
            <a:rect r="r" b="b" t="t" l="l"/>
            <a:pathLst>
              <a:path h="1819367" w="2509472">
                <a:moveTo>
                  <a:pt x="0" y="0"/>
                </a:moveTo>
                <a:lnTo>
                  <a:pt x="2509472" y="0"/>
                </a:lnTo>
                <a:lnTo>
                  <a:pt x="2509472" y="1819367"/>
                </a:lnTo>
                <a:lnTo>
                  <a:pt x="0" y="1819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31068" y="6466123"/>
            <a:ext cx="3427913" cy="2792177"/>
          </a:xfrm>
          <a:custGeom>
            <a:avLst/>
            <a:gdLst/>
            <a:ahLst/>
            <a:cxnLst/>
            <a:rect r="r" b="b" t="t" l="l"/>
            <a:pathLst>
              <a:path h="2792177" w="3427913">
                <a:moveTo>
                  <a:pt x="0" y="0"/>
                </a:moveTo>
                <a:lnTo>
                  <a:pt x="3427913" y="0"/>
                </a:lnTo>
                <a:lnTo>
                  <a:pt x="3427913" y="2792177"/>
                </a:lnTo>
                <a:lnTo>
                  <a:pt x="0" y="27921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6652" t="-44582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803737" y="7612169"/>
            <a:ext cx="2395587" cy="1557131"/>
          </a:xfrm>
          <a:custGeom>
            <a:avLst/>
            <a:gdLst/>
            <a:ahLst/>
            <a:cxnLst/>
            <a:rect r="r" b="b" t="t" l="l"/>
            <a:pathLst>
              <a:path h="1557131" w="2395587">
                <a:moveTo>
                  <a:pt x="2395587" y="0"/>
                </a:moveTo>
                <a:lnTo>
                  <a:pt x="0" y="0"/>
                </a:lnTo>
                <a:lnTo>
                  <a:pt x="0" y="1557132"/>
                </a:lnTo>
                <a:lnTo>
                  <a:pt x="2395587" y="1557132"/>
                </a:lnTo>
                <a:lnTo>
                  <a:pt x="2395587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950691" y="5663687"/>
            <a:ext cx="4176388" cy="3132291"/>
          </a:xfrm>
          <a:custGeom>
            <a:avLst/>
            <a:gdLst/>
            <a:ahLst/>
            <a:cxnLst/>
            <a:rect r="r" b="b" t="t" l="l"/>
            <a:pathLst>
              <a:path h="3132291" w="4176388">
                <a:moveTo>
                  <a:pt x="0" y="0"/>
                </a:moveTo>
                <a:lnTo>
                  <a:pt x="4176388" y="0"/>
                </a:lnTo>
                <a:lnTo>
                  <a:pt x="4176388" y="3132292"/>
                </a:lnTo>
                <a:lnTo>
                  <a:pt x="0" y="31322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20523" y="588149"/>
            <a:ext cx="4749521" cy="1009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A - 2021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43627" y="539217"/>
            <a:ext cx="9549090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A healthy, living forest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657608" y="8552282"/>
            <a:ext cx="171243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Lucie Červená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7163" r="-844" b="-14648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40931" y="1474787"/>
            <a:ext cx="11006138" cy="7337425"/>
          </a:xfrm>
          <a:custGeom>
            <a:avLst/>
            <a:gdLst/>
            <a:ahLst/>
            <a:cxnLst/>
            <a:rect r="r" b="b" t="t" l="l"/>
            <a:pathLst>
              <a:path h="7337425" w="11006138">
                <a:moveTo>
                  <a:pt x="0" y="0"/>
                </a:moveTo>
                <a:lnTo>
                  <a:pt x="11006138" y="0"/>
                </a:lnTo>
                <a:lnTo>
                  <a:pt x="11006138" y="7337425"/>
                </a:lnTo>
                <a:lnTo>
                  <a:pt x="0" y="7337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0643" y="-422092"/>
            <a:ext cx="5367446" cy="2602587"/>
          </a:xfrm>
          <a:custGeom>
            <a:avLst/>
            <a:gdLst/>
            <a:ahLst/>
            <a:cxnLst/>
            <a:rect r="r" b="b" t="t" l="l"/>
            <a:pathLst>
              <a:path h="2602587" w="5367446">
                <a:moveTo>
                  <a:pt x="0" y="0"/>
                </a:moveTo>
                <a:lnTo>
                  <a:pt x="5367446" y="0"/>
                </a:lnTo>
                <a:lnTo>
                  <a:pt x="5367446" y="2602587"/>
                </a:lnTo>
                <a:lnTo>
                  <a:pt x="0" y="2602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354" r="0" b="-1135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20523" y="588149"/>
            <a:ext cx="4749521" cy="1009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B - 2022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297517" y="544513"/>
            <a:ext cx="11515673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A fire destroyed the forest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57608" y="8552282"/>
            <a:ext cx="171243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Lucie Červená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163" r="-844" b="-14648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40931" y="1479373"/>
            <a:ext cx="11006138" cy="7328253"/>
          </a:xfrm>
          <a:custGeom>
            <a:avLst/>
            <a:gdLst/>
            <a:ahLst/>
            <a:cxnLst/>
            <a:rect r="r" b="b" t="t" l="l"/>
            <a:pathLst>
              <a:path h="7328253" w="11006138">
                <a:moveTo>
                  <a:pt x="0" y="0"/>
                </a:moveTo>
                <a:lnTo>
                  <a:pt x="11006138" y="0"/>
                </a:lnTo>
                <a:lnTo>
                  <a:pt x="11006138" y="7328254"/>
                </a:lnTo>
                <a:lnTo>
                  <a:pt x="0" y="73282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0643" y="-422092"/>
            <a:ext cx="5367446" cy="2602587"/>
          </a:xfrm>
          <a:custGeom>
            <a:avLst/>
            <a:gdLst/>
            <a:ahLst/>
            <a:cxnLst/>
            <a:rect r="r" b="b" t="t" l="l"/>
            <a:pathLst>
              <a:path h="2602587" w="5367446">
                <a:moveTo>
                  <a:pt x="0" y="0"/>
                </a:moveTo>
                <a:lnTo>
                  <a:pt x="5367446" y="0"/>
                </a:lnTo>
                <a:lnTo>
                  <a:pt x="5367446" y="2602587"/>
                </a:lnTo>
                <a:lnTo>
                  <a:pt x="0" y="2602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1354" r="0" b="-1135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4643" y="3523203"/>
            <a:ext cx="6589072" cy="4348189"/>
          </a:xfrm>
          <a:custGeom>
            <a:avLst/>
            <a:gdLst/>
            <a:ahLst/>
            <a:cxnLst/>
            <a:rect r="r" b="b" t="t" l="l"/>
            <a:pathLst>
              <a:path h="4348189" w="6589072">
                <a:moveTo>
                  <a:pt x="0" y="0"/>
                </a:moveTo>
                <a:lnTo>
                  <a:pt x="6589072" y="0"/>
                </a:lnTo>
                <a:lnTo>
                  <a:pt x="6589072" y="4348189"/>
                </a:lnTo>
                <a:lnTo>
                  <a:pt x="0" y="4348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677" t="0" r="0" b="-2864"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5" id="5"/>
          <p:cNvSpPr txBox="true"/>
          <p:nvPr/>
        </p:nvSpPr>
        <p:spPr>
          <a:xfrm rot="0">
            <a:off x="620523" y="588149"/>
            <a:ext cx="4749521" cy="1009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C - 2023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073249" y="544513"/>
            <a:ext cx="11515673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After the fire: only a few plants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57608" y="8552282"/>
            <a:ext cx="171243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Lucie Červená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163" r="-844" b="-14648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529953" y="7497765"/>
            <a:ext cx="173037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Anette Eltner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40931" y="1474787"/>
            <a:ext cx="11006138" cy="7337425"/>
          </a:xfrm>
          <a:custGeom>
            <a:avLst/>
            <a:gdLst/>
            <a:ahLst/>
            <a:cxnLst/>
            <a:rect r="r" b="b" t="t" l="l"/>
            <a:pathLst>
              <a:path h="7337425" w="11006138">
                <a:moveTo>
                  <a:pt x="0" y="0"/>
                </a:moveTo>
                <a:lnTo>
                  <a:pt x="11006138" y="0"/>
                </a:lnTo>
                <a:lnTo>
                  <a:pt x="11006138" y="7337425"/>
                </a:lnTo>
                <a:lnTo>
                  <a:pt x="0" y="7337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4643" y="3572136"/>
            <a:ext cx="6589072" cy="4299256"/>
          </a:xfrm>
          <a:custGeom>
            <a:avLst/>
            <a:gdLst/>
            <a:ahLst/>
            <a:cxnLst/>
            <a:rect r="r" b="b" t="t" l="l"/>
            <a:pathLst>
              <a:path h="4299256" w="6589072">
                <a:moveTo>
                  <a:pt x="0" y="0"/>
                </a:moveTo>
                <a:lnTo>
                  <a:pt x="6589072" y="0"/>
                </a:lnTo>
                <a:lnTo>
                  <a:pt x="6589072" y="4299256"/>
                </a:lnTo>
                <a:lnTo>
                  <a:pt x="0" y="4299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945" r="0" b="0"/>
            </a:stretch>
          </a:blipFill>
          <a:ln w="9525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380643" y="-422092"/>
            <a:ext cx="5367446" cy="2602587"/>
          </a:xfrm>
          <a:custGeom>
            <a:avLst/>
            <a:gdLst/>
            <a:ahLst/>
            <a:cxnLst/>
            <a:rect r="r" b="b" t="t" l="l"/>
            <a:pathLst>
              <a:path h="2602587" w="5367446">
                <a:moveTo>
                  <a:pt x="0" y="0"/>
                </a:moveTo>
                <a:lnTo>
                  <a:pt x="5367446" y="0"/>
                </a:lnTo>
                <a:lnTo>
                  <a:pt x="5367446" y="2602587"/>
                </a:lnTo>
                <a:lnTo>
                  <a:pt x="0" y="2602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354" r="0" b="-1135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0523" y="588149"/>
            <a:ext cx="4749521" cy="1009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D - 2024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36284" y="544513"/>
            <a:ext cx="11515673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Nature slowly comes back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57608" y="8552282"/>
            <a:ext cx="1712436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Lucie Červená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163" r="-844" b="-14648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490742" y="7509044"/>
            <a:ext cx="1808797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5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© Carolin Rünger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D9E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0643" y="-422092"/>
            <a:ext cx="5367446" cy="2602587"/>
          </a:xfrm>
          <a:custGeom>
            <a:avLst/>
            <a:gdLst/>
            <a:ahLst/>
            <a:cxnLst/>
            <a:rect r="r" b="b" t="t" l="l"/>
            <a:pathLst>
              <a:path h="2602587" w="5367446">
                <a:moveTo>
                  <a:pt x="0" y="0"/>
                </a:moveTo>
                <a:lnTo>
                  <a:pt x="5367446" y="0"/>
                </a:lnTo>
                <a:lnTo>
                  <a:pt x="5367446" y="2602587"/>
                </a:lnTo>
                <a:lnTo>
                  <a:pt x="0" y="26025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354" r="0" b="-113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1838" y="202470"/>
            <a:ext cx="4445055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Check the story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785901" y="2630879"/>
            <a:ext cx="2813059" cy="6411530"/>
          </a:xfrm>
          <a:custGeom>
            <a:avLst/>
            <a:gdLst/>
            <a:ahLst/>
            <a:cxnLst/>
            <a:rect r="r" b="b" t="t" l="l"/>
            <a:pathLst>
              <a:path h="6411530" w="2813059">
                <a:moveTo>
                  <a:pt x="0" y="0"/>
                </a:moveTo>
                <a:lnTo>
                  <a:pt x="2813059" y="0"/>
                </a:lnTo>
                <a:lnTo>
                  <a:pt x="2813059" y="6411530"/>
                </a:lnTo>
                <a:lnTo>
                  <a:pt x="0" y="641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774527">
            <a:off x="591899" y="2779825"/>
            <a:ext cx="2839502" cy="1605609"/>
          </a:xfrm>
          <a:custGeom>
            <a:avLst/>
            <a:gdLst/>
            <a:ahLst/>
            <a:cxnLst/>
            <a:rect r="r" b="b" t="t" l="l"/>
            <a:pathLst>
              <a:path h="1605609" w="2839502">
                <a:moveTo>
                  <a:pt x="0" y="0"/>
                </a:moveTo>
                <a:lnTo>
                  <a:pt x="2839502" y="0"/>
                </a:lnTo>
                <a:lnTo>
                  <a:pt x="2839502" y="1605610"/>
                </a:lnTo>
                <a:lnTo>
                  <a:pt x="0" y="16056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22785" y="307245"/>
            <a:ext cx="6842430" cy="8735163"/>
          </a:xfrm>
          <a:custGeom>
            <a:avLst/>
            <a:gdLst/>
            <a:ahLst/>
            <a:cxnLst/>
            <a:rect r="r" b="b" t="t" l="l"/>
            <a:pathLst>
              <a:path h="8735163" w="6842430">
                <a:moveTo>
                  <a:pt x="0" y="0"/>
                </a:moveTo>
                <a:lnTo>
                  <a:pt x="6842430" y="0"/>
                </a:lnTo>
                <a:lnTo>
                  <a:pt x="6842430" y="8735164"/>
                </a:lnTo>
                <a:lnTo>
                  <a:pt x="0" y="87351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37" t="-5101" r="0" b="-1677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2689040" y="2634064"/>
            <a:ext cx="2883755" cy="6408345"/>
          </a:xfrm>
          <a:custGeom>
            <a:avLst/>
            <a:gdLst/>
            <a:ahLst/>
            <a:cxnLst/>
            <a:rect r="r" b="b" t="t" l="l"/>
            <a:pathLst>
              <a:path h="6408345" w="2883755">
                <a:moveTo>
                  <a:pt x="2883755" y="0"/>
                </a:moveTo>
                <a:lnTo>
                  <a:pt x="0" y="0"/>
                </a:lnTo>
                <a:lnTo>
                  <a:pt x="0" y="6408345"/>
                </a:lnTo>
                <a:lnTo>
                  <a:pt x="2883755" y="6408345"/>
                </a:lnTo>
                <a:lnTo>
                  <a:pt x="288375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17163" r="-844" b="-14648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1A3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822109" y="282503"/>
            <a:ext cx="12643782" cy="981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41"/>
              </a:lnSpc>
              <a:spcBef>
                <a:spcPct val="0"/>
              </a:spcBef>
            </a:pPr>
            <a:r>
              <a:rPr lang="en-US" sz="5743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Thank you,</a:t>
            </a:r>
            <a:r>
              <a:rPr lang="en-US" sz="5743">
                <a:solidFill>
                  <a:srgbClr val="FFFFFF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 Forest Detectives!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528658" y="2927219"/>
            <a:ext cx="20552357" cy="6242082"/>
            <a:chOff x="0" y="0"/>
            <a:chExt cx="27403143" cy="832277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641113" cy="8322776"/>
            </a:xfrm>
            <a:custGeom>
              <a:avLst/>
              <a:gdLst/>
              <a:ahLst/>
              <a:cxnLst/>
              <a:rect r="r" b="b" t="t" l="l"/>
              <a:pathLst>
                <a:path h="8322776" w="14641113">
                  <a:moveTo>
                    <a:pt x="0" y="0"/>
                  </a:moveTo>
                  <a:lnTo>
                    <a:pt x="14641113" y="0"/>
                  </a:lnTo>
                  <a:lnTo>
                    <a:pt x="14641113" y="8322776"/>
                  </a:lnTo>
                  <a:lnTo>
                    <a:pt x="0" y="8322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2762030" y="0"/>
              <a:ext cx="14641113" cy="8322776"/>
            </a:xfrm>
            <a:custGeom>
              <a:avLst/>
              <a:gdLst/>
              <a:ahLst/>
              <a:cxnLst/>
              <a:rect r="r" b="b" t="t" l="l"/>
              <a:pathLst>
                <a:path h="8322776" w="14641113">
                  <a:moveTo>
                    <a:pt x="0" y="0"/>
                  </a:moveTo>
                  <a:lnTo>
                    <a:pt x="14641113" y="0"/>
                  </a:lnTo>
                  <a:lnTo>
                    <a:pt x="14641113" y="8322776"/>
                  </a:lnTo>
                  <a:lnTo>
                    <a:pt x="0" y="8322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true" flipV="false" rot="0">
            <a:off x="13645497" y="5683492"/>
            <a:ext cx="1577328" cy="3485809"/>
          </a:xfrm>
          <a:custGeom>
            <a:avLst/>
            <a:gdLst/>
            <a:ahLst/>
            <a:cxnLst/>
            <a:rect r="r" b="b" t="t" l="l"/>
            <a:pathLst>
              <a:path h="3485809" w="1577328">
                <a:moveTo>
                  <a:pt x="1577328" y="0"/>
                </a:moveTo>
                <a:lnTo>
                  <a:pt x="0" y="0"/>
                </a:lnTo>
                <a:lnTo>
                  <a:pt x="0" y="3485809"/>
                </a:lnTo>
                <a:lnTo>
                  <a:pt x="1577328" y="3485809"/>
                </a:lnTo>
                <a:lnTo>
                  <a:pt x="1577328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11097" y="5683492"/>
            <a:ext cx="1529399" cy="3485809"/>
          </a:xfrm>
          <a:custGeom>
            <a:avLst/>
            <a:gdLst/>
            <a:ahLst/>
            <a:cxnLst/>
            <a:rect r="r" b="b" t="t" l="l"/>
            <a:pathLst>
              <a:path h="3485809" w="1529399">
                <a:moveTo>
                  <a:pt x="0" y="0"/>
                </a:moveTo>
                <a:lnTo>
                  <a:pt x="1529398" y="0"/>
                </a:lnTo>
                <a:lnTo>
                  <a:pt x="1529398" y="3485809"/>
                </a:lnTo>
                <a:lnTo>
                  <a:pt x="0" y="3485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651773" y="1611252"/>
            <a:ext cx="14191495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T</a:t>
            </a:r>
            <a:r>
              <a:rPr lang="en-US" sz="5000">
                <a:solidFill>
                  <a:srgbClr val="233906"/>
                </a:solidFill>
                <a:latin typeface="Mochiy Pop One"/>
                <a:ea typeface="Mochiy Pop One"/>
                <a:cs typeface="Mochiy Pop One"/>
                <a:sym typeface="Mochiy Pop One"/>
              </a:rPr>
              <a:t>hank you for helping me tell my story.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523" y="9169301"/>
            <a:ext cx="18259616" cy="1117699"/>
            <a:chOff x="0" y="0"/>
            <a:chExt cx="24346154" cy="1490265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24346154" cy="1488385"/>
              <a:chOff x="0" y="0"/>
              <a:chExt cx="4832049" cy="295404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4832049" cy="295404"/>
              </a:xfrm>
              <a:custGeom>
                <a:avLst/>
                <a:gdLst/>
                <a:ahLst/>
                <a:cxnLst/>
                <a:rect r="r" b="b" t="t" l="l"/>
                <a:pathLst>
                  <a:path h="295404" w="4832049">
                    <a:moveTo>
                      <a:pt x="0" y="0"/>
                    </a:moveTo>
                    <a:lnTo>
                      <a:pt x="4832049" y="0"/>
                    </a:lnTo>
                    <a:lnTo>
                      <a:pt x="4832049" y="295404"/>
                    </a:lnTo>
                    <a:lnTo>
                      <a:pt x="0" y="295404"/>
                    </a:lnTo>
                    <a:close/>
                  </a:path>
                </a:pathLst>
              </a:custGeom>
              <a:solidFill>
                <a:srgbClr val="7F7F7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28575"/>
                <a:ext cx="4832049" cy="323979"/>
              </a:xfrm>
              <a:prstGeom prst="rect">
                <a:avLst/>
              </a:prstGeom>
            </p:spPr>
            <p:txBody>
              <a:bodyPr anchor="ctr" rtlCol="false" tIns="39321" lIns="39321" bIns="39321" rIns="39321"/>
              <a:lstStyle/>
              <a:p>
                <a:pPr algn="ctr">
                  <a:lnSpc>
                    <a:spcPts val="90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7442120" y="24998"/>
              <a:ext cx="5934018" cy="1465267"/>
            </a:xfrm>
            <a:custGeom>
              <a:avLst/>
              <a:gdLst/>
              <a:ahLst/>
              <a:cxnLst/>
              <a:rect r="r" b="b" t="t" l="l"/>
              <a:pathLst>
                <a:path h="1465267" w="5934018">
                  <a:moveTo>
                    <a:pt x="0" y="0"/>
                  </a:moveTo>
                  <a:lnTo>
                    <a:pt x="5934018" y="0"/>
                  </a:lnTo>
                  <a:lnTo>
                    <a:pt x="5934018" y="1465267"/>
                  </a:lnTo>
                  <a:lnTo>
                    <a:pt x="0" y="1465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7163" r="-844" b="-14648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472820" y="26573"/>
              <a:ext cx="3492991" cy="1463693"/>
            </a:xfrm>
            <a:custGeom>
              <a:avLst/>
              <a:gdLst/>
              <a:ahLst/>
              <a:cxnLst/>
              <a:rect r="r" b="b" t="t" l="l"/>
              <a:pathLst>
                <a:path h="1463693" w="3492991">
                  <a:moveTo>
                    <a:pt x="0" y="0"/>
                  </a:moveTo>
                  <a:lnTo>
                    <a:pt x="3492991" y="0"/>
                  </a:lnTo>
                  <a:lnTo>
                    <a:pt x="3492991" y="1463692"/>
                  </a:lnTo>
                  <a:lnTo>
                    <a:pt x="0" y="1463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788593" y="0"/>
              <a:ext cx="1637885" cy="1461812"/>
            </a:xfrm>
            <a:custGeom>
              <a:avLst/>
              <a:gdLst/>
              <a:ahLst/>
              <a:cxnLst/>
              <a:rect r="r" b="b" t="t" l="l"/>
              <a:pathLst>
                <a:path h="1461812" w="1637885">
                  <a:moveTo>
                    <a:pt x="0" y="0"/>
                  </a:moveTo>
                  <a:lnTo>
                    <a:pt x="1637885" y="0"/>
                  </a:lnTo>
                  <a:lnTo>
                    <a:pt x="1637885" y="1461812"/>
                  </a:lnTo>
                  <a:lnTo>
                    <a:pt x="0" y="1461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173325" y="49039"/>
              <a:ext cx="1441227" cy="1441227"/>
            </a:xfrm>
            <a:custGeom>
              <a:avLst/>
              <a:gdLst/>
              <a:ahLst/>
              <a:cxnLst/>
              <a:rect r="r" b="b" t="t" l="l"/>
              <a:pathLst>
                <a:path h="1441227" w="1441227">
                  <a:moveTo>
                    <a:pt x="0" y="0"/>
                  </a:moveTo>
                  <a:lnTo>
                    <a:pt x="1441227" y="0"/>
                  </a:lnTo>
                  <a:lnTo>
                    <a:pt x="1441227" y="1441226"/>
                  </a:lnTo>
                  <a:lnTo>
                    <a:pt x="0" y="1441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2502289" y="24998"/>
              <a:ext cx="1443125" cy="1443125"/>
            </a:xfrm>
            <a:custGeom>
              <a:avLst/>
              <a:gdLst/>
              <a:ahLst/>
              <a:cxnLst/>
              <a:rect r="r" b="b" t="t" l="l"/>
              <a:pathLst>
                <a:path h="1443125" w="1443125">
                  <a:moveTo>
                    <a:pt x="0" y="0"/>
                  </a:moveTo>
                  <a:lnTo>
                    <a:pt x="1443125" y="0"/>
                  </a:lnTo>
                  <a:lnTo>
                    <a:pt x="1443125" y="1443126"/>
                  </a:lnTo>
                  <a:lnTo>
                    <a:pt x="0" y="1443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DAHQMuzK8lU</dc:identifier>
  <dcterms:modified xsi:type="dcterms:W3CDTF">2011-08-01T06:04:30Z</dcterms:modified>
  <cp:revision>1</cp:revision>
  <dc:title>CLIL_Primary_school_presentation</dc:title>
</cp:coreProperties>
</file>