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Mochiy Pop One" panose="020B0604020202020204" charset="-128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660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svg"/><Relationship Id="rId4" Type="http://schemas.openxmlformats.org/officeDocument/2006/relationships/image" Target="../media/image11.svg"/><Relationship Id="rId9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5.svg"/><Relationship Id="rId12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21.svg"/><Relationship Id="rId5" Type="http://schemas.openxmlformats.org/officeDocument/2006/relationships/image" Target="../media/image17.svg"/><Relationship Id="rId15" Type="http://schemas.openxmlformats.org/officeDocument/2006/relationships/image" Target="../media/image22.png"/><Relationship Id="rId10" Type="http://schemas.openxmlformats.org/officeDocument/2006/relationships/image" Target="../media/image14.png"/><Relationship Id="rId4" Type="http://schemas.openxmlformats.org/officeDocument/2006/relationships/image" Target="../media/image11.svg"/><Relationship Id="rId9" Type="http://schemas.openxmlformats.org/officeDocument/2006/relationships/image" Target="../media/image13.png"/><Relationship Id="rId1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4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8658" y="2686385"/>
            <a:ext cx="21345316" cy="6482916"/>
            <a:chOff x="0" y="0"/>
            <a:chExt cx="28460421" cy="86438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06002" cy="8643888"/>
            </a:xfrm>
            <a:custGeom>
              <a:avLst/>
              <a:gdLst/>
              <a:ahLst/>
              <a:cxnLst/>
              <a:rect l="l" t="t" r="r" b="b"/>
              <a:pathLst>
                <a:path w="15206002" h="8643888">
                  <a:moveTo>
                    <a:pt x="0" y="0"/>
                  </a:moveTo>
                  <a:lnTo>
                    <a:pt x="15206002" y="0"/>
                  </a:lnTo>
                  <a:lnTo>
                    <a:pt x="15206002" y="8643888"/>
                  </a:lnTo>
                  <a:lnTo>
                    <a:pt x="0" y="8643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3254419" y="0"/>
              <a:ext cx="15206002" cy="8643888"/>
            </a:xfrm>
            <a:custGeom>
              <a:avLst/>
              <a:gdLst/>
              <a:ahLst/>
              <a:cxnLst/>
              <a:rect l="l" t="t" r="r" b="b"/>
              <a:pathLst>
                <a:path w="15206002" h="8643888">
                  <a:moveTo>
                    <a:pt x="0" y="0"/>
                  </a:moveTo>
                  <a:lnTo>
                    <a:pt x="15206002" y="0"/>
                  </a:lnTo>
                  <a:lnTo>
                    <a:pt x="15206002" y="8643888"/>
                  </a:lnTo>
                  <a:lnTo>
                    <a:pt x="0" y="8643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19669" y="282503"/>
            <a:ext cx="7848661" cy="981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1"/>
              </a:lnSpc>
              <a:spcBef>
                <a:spcPct val="0"/>
              </a:spcBef>
            </a:pPr>
            <a:r>
              <a:rPr lang="en-US" sz="5743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 Forest Detectives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3645497" y="5683492"/>
            <a:ext cx="1577328" cy="3485809"/>
          </a:xfrm>
          <a:custGeom>
            <a:avLst/>
            <a:gdLst/>
            <a:ahLst/>
            <a:cxnLst/>
            <a:rect l="l" t="t" r="r" b="b"/>
            <a:pathLst>
              <a:path w="1577328" h="3485809">
                <a:moveTo>
                  <a:pt x="1577328" y="0"/>
                </a:moveTo>
                <a:lnTo>
                  <a:pt x="0" y="0"/>
                </a:lnTo>
                <a:lnTo>
                  <a:pt x="0" y="3485809"/>
                </a:lnTo>
                <a:lnTo>
                  <a:pt x="1577328" y="3485809"/>
                </a:lnTo>
                <a:lnTo>
                  <a:pt x="15773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4728629" y="1483646"/>
            <a:ext cx="8830742" cy="653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98C51D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What happened to the forest ?</a:t>
            </a:r>
          </a:p>
        </p:txBody>
      </p:sp>
      <p:sp>
        <p:nvSpPr>
          <p:cNvPr id="8" name="Freeform 8"/>
          <p:cNvSpPr/>
          <p:nvPr/>
        </p:nvSpPr>
        <p:spPr>
          <a:xfrm>
            <a:off x="5611097" y="5683492"/>
            <a:ext cx="1529399" cy="3485809"/>
          </a:xfrm>
          <a:custGeom>
            <a:avLst/>
            <a:gdLst/>
            <a:ahLst/>
            <a:cxnLst/>
            <a:rect l="l" t="t" r="r" b="b"/>
            <a:pathLst>
              <a:path w="1529399" h="3485809">
                <a:moveTo>
                  <a:pt x="0" y="0"/>
                </a:moveTo>
                <a:lnTo>
                  <a:pt x="1529398" y="0"/>
                </a:lnTo>
                <a:lnTo>
                  <a:pt x="1529398" y="3485809"/>
                </a:lnTo>
                <a:lnTo>
                  <a:pt x="0" y="34858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9" name="Group 9"/>
          <p:cNvGrpSpPr/>
          <p:nvPr/>
        </p:nvGrpSpPr>
        <p:grpSpPr>
          <a:xfrm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832049" cy="295404"/>
              </a:xfrm>
              <a:custGeom>
                <a:avLst/>
                <a:gdLst/>
                <a:ahLst/>
                <a:cxnLst/>
                <a:rect l="l" t="t" r="r" b="b"/>
                <a:pathLst>
                  <a:path w="4832049" h="295404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lIns="39321" tIns="39321" rIns="39321" bIns="39321" rtlCol="0" anchor="ctr"/>
              <a:lstStyle/>
              <a:p>
                <a:pPr algn="ctr">
                  <a:lnSpc>
                    <a:spcPts val="900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17442120" y="24998"/>
              <a:ext cx="5934018" cy="1465267"/>
            </a:xfrm>
            <a:custGeom>
              <a:avLst/>
              <a:gdLst/>
              <a:ahLst/>
              <a:cxnLst/>
              <a:rect l="l" t="t" r="r" b="b"/>
              <a:pathLst>
                <a:path w="5934018" h="1465267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7163" r="-844" b="-14648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472820" y="26573"/>
              <a:ext cx="3492991" cy="1463693"/>
            </a:xfrm>
            <a:custGeom>
              <a:avLst/>
              <a:gdLst/>
              <a:ahLst/>
              <a:cxnLst/>
              <a:rect l="l" t="t" r="r" b="b"/>
              <a:pathLst>
                <a:path w="3492991" h="1463693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88593" y="0"/>
              <a:ext cx="1637885" cy="1461812"/>
            </a:xfrm>
            <a:custGeom>
              <a:avLst/>
              <a:gdLst/>
              <a:ahLst/>
              <a:cxnLst/>
              <a:rect l="l" t="t" r="r" b="b"/>
              <a:pathLst>
                <a:path w="1637885" h="1461812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173325" y="49039"/>
              <a:ext cx="1441227" cy="1441227"/>
            </a:xfrm>
            <a:custGeom>
              <a:avLst/>
              <a:gdLst/>
              <a:ahLst/>
              <a:cxnLst/>
              <a:rect l="l" t="t" r="r" b="b"/>
              <a:pathLst>
                <a:path w="1441227" h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2502289" y="24998"/>
              <a:ext cx="1443125" cy="1443125"/>
            </a:xfrm>
            <a:custGeom>
              <a:avLst/>
              <a:gdLst/>
              <a:ahLst/>
              <a:cxnLst/>
              <a:rect l="l" t="t" r="r" b="b"/>
              <a:pathLst>
                <a:path w="1443125" h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0998" y="-272593"/>
            <a:ext cx="5367446" cy="2602587"/>
          </a:xfrm>
          <a:custGeom>
            <a:avLst/>
            <a:gdLst/>
            <a:ahLst/>
            <a:cxnLst/>
            <a:rect l="l" t="t" r="r" b="b"/>
            <a:pathLst>
              <a:path w="5367446" h="2602587">
                <a:moveTo>
                  <a:pt x="0" y="0"/>
                </a:moveTo>
                <a:lnTo>
                  <a:pt x="5367445" y="0"/>
                </a:lnTo>
                <a:lnTo>
                  <a:pt x="5367445" y="2602586"/>
                </a:lnTo>
                <a:lnTo>
                  <a:pt x="0" y="26025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354" b="-11354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240024" y="4979889"/>
            <a:ext cx="3131306" cy="5144492"/>
            <a:chOff x="0" y="0"/>
            <a:chExt cx="4175075" cy="6859323"/>
          </a:xfrm>
        </p:grpSpPr>
        <p:sp>
          <p:nvSpPr>
            <p:cNvPr id="4" name="Freeform 4"/>
            <p:cNvSpPr/>
            <p:nvPr/>
          </p:nvSpPr>
          <p:spPr>
            <a:xfrm>
              <a:off x="1704590" y="1228587"/>
              <a:ext cx="2470485" cy="5630736"/>
            </a:xfrm>
            <a:custGeom>
              <a:avLst/>
              <a:gdLst/>
              <a:ahLst/>
              <a:cxnLst/>
              <a:rect l="l" t="t" r="r" b="b"/>
              <a:pathLst>
                <a:path w="2470485" h="5630736">
                  <a:moveTo>
                    <a:pt x="0" y="0"/>
                  </a:moveTo>
                  <a:lnTo>
                    <a:pt x="2470485" y="0"/>
                  </a:lnTo>
                  <a:lnTo>
                    <a:pt x="2470485" y="5630736"/>
                  </a:lnTo>
                  <a:lnTo>
                    <a:pt x="0" y="5630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Freeform 5"/>
            <p:cNvSpPr/>
            <p:nvPr/>
          </p:nvSpPr>
          <p:spPr>
            <a:xfrm rot="-1774527">
              <a:off x="185529" y="523547"/>
              <a:ext cx="2493709" cy="1410079"/>
            </a:xfrm>
            <a:custGeom>
              <a:avLst/>
              <a:gdLst/>
              <a:ahLst/>
              <a:cxnLst/>
              <a:rect l="l" t="t" r="r" b="b"/>
              <a:pathLst>
                <a:path w="2493709" h="1410079">
                  <a:moveTo>
                    <a:pt x="0" y="0"/>
                  </a:moveTo>
                  <a:lnTo>
                    <a:pt x="2493708" y="0"/>
                  </a:lnTo>
                  <a:lnTo>
                    <a:pt x="2493708" y="1410079"/>
                  </a:lnTo>
                  <a:lnTo>
                    <a:pt x="0" y="141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46654" y="354956"/>
            <a:ext cx="6509266" cy="2094913"/>
            <a:chOff x="0" y="0"/>
            <a:chExt cx="8679021" cy="2793217"/>
          </a:xfrm>
        </p:grpSpPr>
        <p:grpSp>
          <p:nvGrpSpPr>
            <p:cNvPr id="7" name="Group 7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1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863129" y="0"/>
              <a:ext cx="4815892" cy="2793217"/>
            </a:xfrm>
            <a:custGeom>
              <a:avLst/>
              <a:gdLst/>
              <a:ahLst/>
              <a:cxnLst/>
              <a:rect l="l" t="t" r="r" b="b"/>
              <a:pathLst>
                <a:path w="4815892" h="2793217">
                  <a:moveTo>
                    <a:pt x="0" y="0"/>
                  </a:moveTo>
                  <a:lnTo>
                    <a:pt x="4815892" y="0"/>
                  </a:lnTo>
                  <a:lnTo>
                    <a:pt x="4815892" y="2793217"/>
                  </a:lnTo>
                  <a:lnTo>
                    <a:pt x="0" y="2793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46654" y="2757942"/>
            <a:ext cx="5628131" cy="1778540"/>
            <a:chOff x="0" y="0"/>
            <a:chExt cx="7504175" cy="2371387"/>
          </a:xfrm>
        </p:grpSpPr>
        <p:sp>
          <p:nvSpPr>
            <p:cNvPr id="13" name="Freeform 13"/>
            <p:cNvSpPr/>
            <p:nvPr/>
          </p:nvSpPr>
          <p:spPr>
            <a:xfrm>
              <a:off x="4939358" y="0"/>
              <a:ext cx="2564817" cy="2371387"/>
            </a:xfrm>
            <a:custGeom>
              <a:avLst/>
              <a:gdLst/>
              <a:ahLst/>
              <a:cxnLst/>
              <a:rect l="l" t="t" r="r" b="b"/>
              <a:pathLst>
                <a:path w="2564817" h="2371387">
                  <a:moveTo>
                    <a:pt x="0" y="0"/>
                  </a:moveTo>
                  <a:lnTo>
                    <a:pt x="2564817" y="0"/>
                  </a:lnTo>
                  <a:lnTo>
                    <a:pt x="2564817" y="2371387"/>
                  </a:lnTo>
                  <a:lnTo>
                    <a:pt x="0" y="2371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46654" y="4536482"/>
            <a:ext cx="5340786" cy="1699947"/>
            <a:chOff x="0" y="0"/>
            <a:chExt cx="7121048" cy="2266597"/>
          </a:xfrm>
        </p:grpSpPr>
        <p:sp>
          <p:nvSpPr>
            <p:cNvPr id="19" name="Freeform 19"/>
            <p:cNvSpPr/>
            <p:nvPr/>
          </p:nvSpPr>
          <p:spPr>
            <a:xfrm>
              <a:off x="5421101" y="0"/>
              <a:ext cx="1699947" cy="2266597"/>
            </a:xfrm>
            <a:custGeom>
              <a:avLst/>
              <a:gdLst/>
              <a:ahLst/>
              <a:cxnLst/>
              <a:rect l="l" t="t" r="r" b="b"/>
              <a:pathLst>
                <a:path w="1699947" h="2266597">
                  <a:moveTo>
                    <a:pt x="0" y="0"/>
                  </a:moveTo>
                  <a:lnTo>
                    <a:pt x="1699947" y="0"/>
                  </a:lnTo>
                  <a:lnTo>
                    <a:pt x="1699947" y="2266597"/>
                  </a:lnTo>
                  <a:lnTo>
                    <a:pt x="0" y="2266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3052259" y="180445"/>
              <a:ext cx="821528" cy="82152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309678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59960" y="800242"/>
            <a:ext cx="4749521" cy="57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Key words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55919" y="904427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FOREST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55919" y="3075132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TREE STUMP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55919" y="5058589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PLANT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55919" y="7071579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GROUND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755919" y="9084569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FIRE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246654" y="6522108"/>
            <a:ext cx="6007595" cy="1488078"/>
            <a:chOff x="0" y="0"/>
            <a:chExt cx="8010126" cy="1984104"/>
          </a:xfrm>
        </p:grpSpPr>
        <p:sp>
          <p:nvSpPr>
            <p:cNvPr id="31" name="Freeform 31"/>
            <p:cNvSpPr/>
            <p:nvPr/>
          </p:nvSpPr>
          <p:spPr>
            <a:xfrm>
              <a:off x="4587545" y="153023"/>
              <a:ext cx="3422581" cy="1831081"/>
            </a:xfrm>
            <a:custGeom>
              <a:avLst/>
              <a:gdLst/>
              <a:ahLst/>
              <a:cxnLst/>
              <a:rect l="l" t="t" r="r" b="b"/>
              <a:pathLst>
                <a:path w="3422581" h="1831081">
                  <a:moveTo>
                    <a:pt x="0" y="0"/>
                  </a:moveTo>
                  <a:lnTo>
                    <a:pt x="3422581" y="0"/>
                  </a:lnTo>
                  <a:lnTo>
                    <a:pt x="3422581" y="1831081"/>
                  </a:lnTo>
                  <a:lnTo>
                    <a:pt x="0" y="1831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4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246654" y="8094146"/>
            <a:ext cx="5194535" cy="2114196"/>
            <a:chOff x="0" y="0"/>
            <a:chExt cx="6926047" cy="2818927"/>
          </a:xfrm>
        </p:grpSpPr>
        <p:sp>
          <p:nvSpPr>
            <p:cNvPr id="37" name="Freeform 37"/>
            <p:cNvSpPr/>
            <p:nvPr/>
          </p:nvSpPr>
          <p:spPr>
            <a:xfrm>
              <a:off x="5671624" y="0"/>
              <a:ext cx="1254423" cy="2818927"/>
            </a:xfrm>
            <a:custGeom>
              <a:avLst/>
              <a:gdLst/>
              <a:ahLst/>
              <a:cxnLst/>
              <a:rect l="l" t="t" r="r" b="b"/>
              <a:pathLst>
                <a:path w="1254423" h="2818927">
                  <a:moveTo>
                    <a:pt x="0" y="0"/>
                  </a:moveTo>
                  <a:lnTo>
                    <a:pt x="1254423" y="0"/>
                  </a:lnTo>
                  <a:lnTo>
                    <a:pt x="1254423" y="2818927"/>
                  </a:lnTo>
                  <a:lnTo>
                    <a:pt x="0" y="2818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3052259" y="421452"/>
              <a:ext cx="821528" cy="821528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0" y="550685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5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805677" y="2687008"/>
            <a:ext cx="4839130" cy="3698949"/>
            <a:chOff x="0" y="0"/>
            <a:chExt cx="6452174" cy="4931932"/>
          </a:xfrm>
        </p:grpSpPr>
        <p:sp>
          <p:nvSpPr>
            <p:cNvPr id="43" name="Freeform 43"/>
            <p:cNvSpPr/>
            <p:nvPr/>
          </p:nvSpPr>
          <p:spPr>
            <a:xfrm rot="-94340" flipH="1">
              <a:off x="64117" y="85865"/>
              <a:ext cx="6323939" cy="4760202"/>
            </a:xfrm>
            <a:custGeom>
              <a:avLst/>
              <a:gdLst/>
              <a:ahLst/>
              <a:cxnLst/>
              <a:rect l="l" t="t" r="r" b="b"/>
              <a:pathLst>
                <a:path w="6323939" h="4760202">
                  <a:moveTo>
                    <a:pt x="6323939" y="0"/>
                  </a:moveTo>
                  <a:lnTo>
                    <a:pt x="0" y="0"/>
                  </a:lnTo>
                  <a:lnTo>
                    <a:pt x="0" y="4760202"/>
                  </a:lnTo>
                  <a:lnTo>
                    <a:pt x="6323939" y="4760202"/>
                  </a:lnTo>
                  <a:lnTo>
                    <a:pt x="6323939" y="0"/>
                  </a:lnTo>
                  <a:close/>
                </a:path>
              </a:pathLst>
            </a:custGeom>
            <a:blipFill>
              <a:blip>
                <a:alphaModFix amt="88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82293" y="1676505"/>
              <a:ext cx="5045750" cy="1907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6"/>
                </a:lnSpc>
              </a:pPr>
              <a:r>
                <a:rPr lang="en-US" sz="2747">
                  <a:solidFill>
                    <a:srgbClr val="000000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Vocabulary we will need today</a:t>
              </a:r>
            </a:p>
            <a:p>
              <a:pPr algn="ctr">
                <a:lnSpc>
                  <a:spcPts val="3846"/>
                </a:lnSpc>
              </a:pPr>
              <a:endParaRPr lang="en-US" sz="2747">
                <a:solidFill>
                  <a:srgbClr val="000000"/>
                </a:solidFill>
                <a:latin typeface="Mochiy Pop One"/>
                <a:ea typeface="Mochiy Pop One"/>
                <a:cs typeface="Mochiy Pop One"/>
                <a:sym typeface="Mochiy Pop On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0998" y="-272593"/>
            <a:ext cx="5367446" cy="2602587"/>
          </a:xfrm>
          <a:custGeom>
            <a:avLst/>
            <a:gdLst/>
            <a:ahLst/>
            <a:cxnLst/>
            <a:rect l="l" t="t" r="r" b="b"/>
            <a:pathLst>
              <a:path w="5367446" h="2602587">
                <a:moveTo>
                  <a:pt x="0" y="0"/>
                </a:moveTo>
                <a:lnTo>
                  <a:pt x="5367445" y="0"/>
                </a:lnTo>
                <a:lnTo>
                  <a:pt x="5367445" y="2602586"/>
                </a:lnTo>
                <a:lnTo>
                  <a:pt x="0" y="26025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354" b="-11354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240024" y="4979889"/>
            <a:ext cx="3131306" cy="5144492"/>
            <a:chOff x="0" y="0"/>
            <a:chExt cx="4175075" cy="6859323"/>
          </a:xfrm>
        </p:grpSpPr>
        <p:sp>
          <p:nvSpPr>
            <p:cNvPr id="4" name="Freeform 4"/>
            <p:cNvSpPr/>
            <p:nvPr/>
          </p:nvSpPr>
          <p:spPr>
            <a:xfrm>
              <a:off x="1704590" y="1228587"/>
              <a:ext cx="2470485" cy="5630736"/>
            </a:xfrm>
            <a:custGeom>
              <a:avLst/>
              <a:gdLst/>
              <a:ahLst/>
              <a:cxnLst/>
              <a:rect l="l" t="t" r="r" b="b"/>
              <a:pathLst>
                <a:path w="2470485" h="5630736">
                  <a:moveTo>
                    <a:pt x="0" y="0"/>
                  </a:moveTo>
                  <a:lnTo>
                    <a:pt x="2470485" y="0"/>
                  </a:lnTo>
                  <a:lnTo>
                    <a:pt x="2470485" y="5630736"/>
                  </a:lnTo>
                  <a:lnTo>
                    <a:pt x="0" y="5630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Freeform 5"/>
            <p:cNvSpPr/>
            <p:nvPr/>
          </p:nvSpPr>
          <p:spPr>
            <a:xfrm rot="-1774527">
              <a:off x="185529" y="523547"/>
              <a:ext cx="2493709" cy="1410079"/>
            </a:xfrm>
            <a:custGeom>
              <a:avLst/>
              <a:gdLst/>
              <a:ahLst/>
              <a:cxnLst/>
              <a:rect l="l" t="t" r="r" b="b"/>
              <a:pathLst>
                <a:path w="2493709" h="1410079">
                  <a:moveTo>
                    <a:pt x="0" y="0"/>
                  </a:moveTo>
                  <a:lnTo>
                    <a:pt x="2493708" y="0"/>
                  </a:lnTo>
                  <a:lnTo>
                    <a:pt x="2493708" y="1410079"/>
                  </a:lnTo>
                  <a:lnTo>
                    <a:pt x="0" y="141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46654" y="4482663"/>
            <a:ext cx="5602607" cy="1790607"/>
            <a:chOff x="0" y="0"/>
            <a:chExt cx="7470142" cy="2387476"/>
          </a:xfrm>
        </p:grpSpPr>
        <p:grpSp>
          <p:nvGrpSpPr>
            <p:cNvPr id="7" name="Group 7"/>
            <p:cNvGrpSpPr/>
            <p:nvPr/>
          </p:nvGrpSpPr>
          <p:grpSpPr>
            <a:xfrm>
              <a:off x="3052259" y="252204"/>
              <a:ext cx="821528" cy="821528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0" y="381437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8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82666" y="0"/>
              <a:ext cx="2387476" cy="2387476"/>
            </a:xfrm>
            <a:custGeom>
              <a:avLst/>
              <a:gdLst/>
              <a:ahLst/>
              <a:cxnLst/>
              <a:rect l="l" t="t" r="r" b="b"/>
              <a:pathLst>
                <a:path w="2387476" h="2387476">
                  <a:moveTo>
                    <a:pt x="0" y="0"/>
                  </a:moveTo>
                  <a:lnTo>
                    <a:pt x="2387476" y="0"/>
                  </a:lnTo>
                  <a:lnTo>
                    <a:pt x="2387476" y="2387476"/>
                  </a:lnTo>
                  <a:lnTo>
                    <a:pt x="0" y="2387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46654" y="6522108"/>
            <a:ext cx="5944041" cy="1585776"/>
            <a:chOff x="0" y="0"/>
            <a:chExt cx="7925388" cy="2114367"/>
          </a:xfrm>
        </p:grpSpPr>
        <p:grpSp>
          <p:nvGrpSpPr>
            <p:cNvPr id="13" name="Group 13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9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592965" y="248210"/>
              <a:ext cx="3332423" cy="1866157"/>
            </a:xfrm>
            <a:custGeom>
              <a:avLst/>
              <a:gdLst/>
              <a:ahLst/>
              <a:cxnLst/>
              <a:rect l="l" t="t" r="r" b="b"/>
              <a:pathLst>
                <a:path w="3332423" h="1866157">
                  <a:moveTo>
                    <a:pt x="0" y="0"/>
                  </a:moveTo>
                  <a:lnTo>
                    <a:pt x="3332423" y="0"/>
                  </a:lnTo>
                  <a:lnTo>
                    <a:pt x="3332423" y="1866157"/>
                  </a:lnTo>
                  <a:lnTo>
                    <a:pt x="0" y="1866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05677" y="2687008"/>
            <a:ext cx="4839130" cy="3698949"/>
            <a:chOff x="0" y="0"/>
            <a:chExt cx="6452174" cy="4931932"/>
          </a:xfrm>
        </p:grpSpPr>
        <p:sp>
          <p:nvSpPr>
            <p:cNvPr id="19" name="Freeform 19"/>
            <p:cNvSpPr/>
            <p:nvPr/>
          </p:nvSpPr>
          <p:spPr>
            <a:xfrm rot="-94340" flipH="1">
              <a:off x="64117" y="85865"/>
              <a:ext cx="6323939" cy="4760202"/>
            </a:xfrm>
            <a:custGeom>
              <a:avLst/>
              <a:gdLst/>
              <a:ahLst/>
              <a:cxnLst/>
              <a:rect l="l" t="t" r="r" b="b"/>
              <a:pathLst>
                <a:path w="6323939" h="4760202">
                  <a:moveTo>
                    <a:pt x="6323939" y="0"/>
                  </a:moveTo>
                  <a:lnTo>
                    <a:pt x="0" y="0"/>
                  </a:lnTo>
                  <a:lnTo>
                    <a:pt x="0" y="4760202"/>
                  </a:lnTo>
                  <a:lnTo>
                    <a:pt x="6323939" y="4760202"/>
                  </a:lnTo>
                  <a:lnTo>
                    <a:pt x="6323939" y="0"/>
                  </a:lnTo>
                  <a:close/>
                </a:path>
              </a:pathLst>
            </a:custGeom>
            <a:blipFill>
              <a:blip>
                <a:alphaModFix amt="88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82293" y="1676505"/>
              <a:ext cx="5045750" cy="1907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6"/>
                </a:lnSpc>
              </a:pPr>
              <a:r>
                <a:rPr lang="en-US" sz="2747">
                  <a:solidFill>
                    <a:srgbClr val="000000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Vocabulary we will need today</a:t>
              </a:r>
            </a:p>
            <a:p>
              <a:pPr algn="ctr">
                <a:lnSpc>
                  <a:spcPts val="3846"/>
                </a:lnSpc>
              </a:pPr>
              <a:endParaRPr lang="en-US" sz="2747">
                <a:solidFill>
                  <a:srgbClr val="000000"/>
                </a:solidFill>
                <a:latin typeface="Mochiy Pop One"/>
                <a:ea typeface="Mochiy Pop One"/>
                <a:cs typeface="Mochiy Pop One"/>
                <a:sym typeface="Mochiy Pop One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246654" y="2329993"/>
            <a:ext cx="6085820" cy="1862346"/>
            <a:chOff x="0" y="0"/>
            <a:chExt cx="8114427" cy="2483128"/>
          </a:xfrm>
        </p:grpSpPr>
        <p:grpSp>
          <p:nvGrpSpPr>
            <p:cNvPr id="22" name="Group 22"/>
            <p:cNvGrpSpPr/>
            <p:nvPr/>
          </p:nvGrpSpPr>
          <p:grpSpPr>
            <a:xfrm>
              <a:off x="3052259" y="570598"/>
              <a:ext cx="821528" cy="821528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0" y="699831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7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005063" y="1082419"/>
              <a:ext cx="606285" cy="1362439"/>
            </a:xfrm>
            <a:custGeom>
              <a:avLst/>
              <a:gdLst/>
              <a:ahLst/>
              <a:cxnLst/>
              <a:rect l="l" t="t" r="r" b="b"/>
              <a:pathLst>
                <a:path w="606285" h="1362439">
                  <a:moveTo>
                    <a:pt x="0" y="0"/>
                  </a:moveTo>
                  <a:lnTo>
                    <a:pt x="606285" y="0"/>
                  </a:lnTo>
                  <a:lnTo>
                    <a:pt x="606285" y="1362438"/>
                  </a:lnTo>
                  <a:lnTo>
                    <a:pt x="0" y="1362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574252" y="0"/>
              <a:ext cx="1093593" cy="2457513"/>
            </a:xfrm>
            <a:custGeom>
              <a:avLst/>
              <a:gdLst/>
              <a:ahLst/>
              <a:cxnLst/>
              <a:rect l="l" t="t" r="r" b="b"/>
              <a:pathLst>
                <a:path w="1093593" h="2457513">
                  <a:moveTo>
                    <a:pt x="0" y="0"/>
                  </a:moveTo>
                  <a:lnTo>
                    <a:pt x="1093593" y="0"/>
                  </a:lnTo>
                  <a:lnTo>
                    <a:pt x="1093593" y="2457513"/>
                  </a:lnTo>
                  <a:lnTo>
                    <a:pt x="0" y="2457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7221263" y="476019"/>
              <a:ext cx="893163" cy="2007109"/>
            </a:xfrm>
            <a:custGeom>
              <a:avLst/>
              <a:gdLst/>
              <a:ahLst/>
              <a:cxnLst/>
              <a:rect l="l" t="t" r="r" b="b"/>
              <a:pathLst>
                <a:path w="893163" h="2007109">
                  <a:moveTo>
                    <a:pt x="0" y="0"/>
                  </a:moveTo>
                  <a:lnTo>
                    <a:pt x="893164" y="0"/>
                  </a:lnTo>
                  <a:lnTo>
                    <a:pt x="893164" y="2007109"/>
                  </a:lnTo>
                  <a:lnTo>
                    <a:pt x="0" y="2007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076108" y="573152"/>
              <a:ext cx="849939" cy="1909976"/>
            </a:xfrm>
            <a:custGeom>
              <a:avLst/>
              <a:gdLst/>
              <a:ahLst/>
              <a:cxnLst/>
              <a:rect l="l" t="t" r="r" b="b"/>
              <a:pathLst>
                <a:path w="849939" h="1909976">
                  <a:moveTo>
                    <a:pt x="0" y="0"/>
                  </a:moveTo>
                  <a:lnTo>
                    <a:pt x="849939" y="0"/>
                  </a:lnTo>
                  <a:lnTo>
                    <a:pt x="849939" y="1909976"/>
                  </a:lnTo>
                  <a:lnTo>
                    <a:pt x="0" y="1909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4699416" y="1763638"/>
              <a:ext cx="1288623" cy="360815"/>
            </a:xfrm>
            <a:custGeom>
              <a:avLst/>
              <a:gdLst/>
              <a:ahLst/>
              <a:cxnLst/>
              <a:rect l="l" t="t" r="r" b="b"/>
              <a:pathLst>
                <a:path w="1288623" h="360815">
                  <a:moveTo>
                    <a:pt x="0" y="0"/>
                  </a:moveTo>
                  <a:lnTo>
                    <a:pt x="1288624" y="0"/>
                  </a:lnTo>
                  <a:lnTo>
                    <a:pt x="1288624" y="360815"/>
                  </a:lnTo>
                  <a:lnTo>
                    <a:pt x="0" y="360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246654" y="237784"/>
            <a:ext cx="5944041" cy="1972041"/>
            <a:chOff x="0" y="0"/>
            <a:chExt cx="7925388" cy="2629387"/>
          </a:xfrm>
        </p:grpSpPr>
        <p:grpSp>
          <p:nvGrpSpPr>
            <p:cNvPr id="32" name="Group 32"/>
            <p:cNvGrpSpPr/>
            <p:nvPr/>
          </p:nvGrpSpPr>
          <p:grpSpPr>
            <a:xfrm>
              <a:off x="3052259" y="156229"/>
              <a:ext cx="821528" cy="821528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0" y="285462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6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372162" y="0"/>
              <a:ext cx="3553226" cy="2629387"/>
            </a:xfrm>
            <a:custGeom>
              <a:avLst/>
              <a:gdLst/>
              <a:ahLst/>
              <a:cxnLst/>
              <a:rect l="l" t="t" r="r" b="b"/>
              <a:pathLst>
                <a:path w="3553226" h="2629387">
                  <a:moveTo>
                    <a:pt x="0" y="0"/>
                  </a:moveTo>
                  <a:lnTo>
                    <a:pt x="3553226" y="0"/>
                  </a:lnTo>
                  <a:lnTo>
                    <a:pt x="3553226" y="2629387"/>
                  </a:lnTo>
                  <a:lnTo>
                    <a:pt x="0" y="2629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246654" y="8355533"/>
            <a:ext cx="5675225" cy="1868090"/>
            <a:chOff x="0" y="0"/>
            <a:chExt cx="7566967" cy="2490787"/>
          </a:xfrm>
        </p:grpSpPr>
        <p:grpSp>
          <p:nvGrpSpPr>
            <p:cNvPr id="38" name="Group 38"/>
            <p:cNvGrpSpPr/>
            <p:nvPr/>
          </p:nvGrpSpPr>
          <p:grpSpPr>
            <a:xfrm>
              <a:off x="3052259" y="72936"/>
              <a:ext cx="821528" cy="821528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4985841" y="0"/>
              <a:ext cx="2581126" cy="2490787"/>
            </a:xfrm>
            <a:custGeom>
              <a:avLst/>
              <a:gdLst/>
              <a:ahLst/>
              <a:cxnLst/>
              <a:rect l="l" t="t" r="r" b="b"/>
              <a:pathLst>
                <a:path w="2581126" h="2490787">
                  <a:moveTo>
                    <a:pt x="0" y="0"/>
                  </a:moveTo>
                  <a:lnTo>
                    <a:pt x="2581126" y="0"/>
                  </a:lnTo>
                  <a:lnTo>
                    <a:pt x="2581126" y="2490787"/>
                  </a:lnTo>
                  <a:lnTo>
                    <a:pt x="0" y="2490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202169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10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659960" y="800242"/>
            <a:ext cx="4749521" cy="57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Key words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755919" y="904427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SMOKE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755919" y="3075132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SPREAD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755919" y="5058589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DRY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755919" y="7071579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BURNT SOIL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755919" y="9084569"/>
            <a:ext cx="4749521" cy="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EMPTY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0998" y="-272593"/>
            <a:ext cx="5367446" cy="2602587"/>
          </a:xfrm>
          <a:custGeom>
            <a:avLst/>
            <a:gdLst/>
            <a:ahLst/>
            <a:cxnLst/>
            <a:rect l="l" t="t" r="r" b="b"/>
            <a:pathLst>
              <a:path w="5367446" h="2602587">
                <a:moveTo>
                  <a:pt x="0" y="0"/>
                </a:moveTo>
                <a:lnTo>
                  <a:pt x="5367445" y="0"/>
                </a:lnTo>
                <a:lnTo>
                  <a:pt x="5367445" y="2602586"/>
                </a:lnTo>
                <a:lnTo>
                  <a:pt x="0" y="26025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354" b="-11354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240024" y="4979889"/>
            <a:ext cx="3131306" cy="5144492"/>
            <a:chOff x="0" y="0"/>
            <a:chExt cx="4175075" cy="6859323"/>
          </a:xfrm>
        </p:grpSpPr>
        <p:sp>
          <p:nvSpPr>
            <p:cNvPr id="4" name="Freeform 4"/>
            <p:cNvSpPr/>
            <p:nvPr/>
          </p:nvSpPr>
          <p:spPr>
            <a:xfrm>
              <a:off x="1704590" y="1228587"/>
              <a:ext cx="2470485" cy="5630736"/>
            </a:xfrm>
            <a:custGeom>
              <a:avLst/>
              <a:gdLst/>
              <a:ahLst/>
              <a:cxnLst/>
              <a:rect l="l" t="t" r="r" b="b"/>
              <a:pathLst>
                <a:path w="2470485" h="5630736">
                  <a:moveTo>
                    <a:pt x="0" y="0"/>
                  </a:moveTo>
                  <a:lnTo>
                    <a:pt x="2470485" y="0"/>
                  </a:lnTo>
                  <a:lnTo>
                    <a:pt x="2470485" y="5630736"/>
                  </a:lnTo>
                  <a:lnTo>
                    <a:pt x="0" y="5630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Freeform 5"/>
            <p:cNvSpPr/>
            <p:nvPr/>
          </p:nvSpPr>
          <p:spPr>
            <a:xfrm rot="-1774527">
              <a:off x="185529" y="523547"/>
              <a:ext cx="2493709" cy="1410079"/>
            </a:xfrm>
            <a:custGeom>
              <a:avLst/>
              <a:gdLst/>
              <a:ahLst/>
              <a:cxnLst/>
              <a:rect l="l" t="t" r="r" b="b"/>
              <a:pathLst>
                <a:path w="2493709" h="1410079">
                  <a:moveTo>
                    <a:pt x="0" y="0"/>
                  </a:moveTo>
                  <a:lnTo>
                    <a:pt x="2493708" y="0"/>
                  </a:lnTo>
                  <a:lnTo>
                    <a:pt x="2493708" y="1410079"/>
                  </a:lnTo>
                  <a:lnTo>
                    <a:pt x="0" y="141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5677" y="2687008"/>
            <a:ext cx="4839130" cy="3698949"/>
            <a:chOff x="0" y="0"/>
            <a:chExt cx="6452174" cy="4931932"/>
          </a:xfrm>
        </p:grpSpPr>
        <p:sp>
          <p:nvSpPr>
            <p:cNvPr id="7" name="Freeform 7"/>
            <p:cNvSpPr/>
            <p:nvPr/>
          </p:nvSpPr>
          <p:spPr>
            <a:xfrm rot="-94340" flipH="1">
              <a:off x="64117" y="85865"/>
              <a:ext cx="6323939" cy="4760202"/>
            </a:xfrm>
            <a:custGeom>
              <a:avLst/>
              <a:gdLst/>
              <a:ahLst/>
              <a:cxnLst/>
              <a:rect l="l" t="t" r="r" b="b"/>
              <a:pathLst>
                <a:path w="6323939" h="4760202">
                  <a:moveTo>
                    <a:pt x="6323939" y="0"/>
                  </a:moveTo>
                  <a:lnTo>
                    <a:pt x="0" y="0"/>
                  </a:lnTo>
                  <a:lnTo>
                    <a:pt x="0" y="4760202"/>
                  </a:lnTo>
                  <a:lnTo>
                    <a:pt x="6323939" y="4760202"/>
                  </a:lnTo>
                  <a:lnTo>
                    <a:pt x="6323939" y="0"/>
                  </a:lnTo>
                  <a:close/>
                </a:path>
              </a:pathLst>
            </a:custGeom>
            <a:blipFill>
              <a:blip>
                <a:alphaModFix amt="8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82293" y="1676505"/>
              <a:ext cx="5045750" cy="1259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6"/>
                </a:lnSpc>
              </a:pPr>
              <a:r>
                <a:rPr lang="en-US" sz="2747">
                  <a:solidFill>
                    <a:srgbClr val="000000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Let’s remember the words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59960" y="800242"/>
            <a:ext cx="4749521" cy="57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3"/>
              </a:lnSpc>
              <a:spcBef>
                <a:spcPct val="0"/>
              </a:spcBef>
            </a:pPr>
            <a:r>
              <a:rPr lang="en-US" sz="3352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Key words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986706" y="592095"/>
            <a:ext cx="6509266" cy="2094913"/>
            <a:chOff x="0" y="0"/>
            <a:chExt cx="8679021" cy="2793217"/>
          </a:xfrm>
        </p:grpSpPr>
        <p:grpSp>
          <p:nvGrpSpPr>
            <p:cNvPr id="11" name="Group 11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1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863129" y="0"/>
              <a:ext cx="4815892" cy="2793217"/>
            </a:xfrm>
            <a:custGeom>
              <a:avLst/>
              <a:gdLst/>
              <a:ahLst/>
              <a:cxnLst/>
              <a:rect l="l" t="t" r="r" b="b"/>
              <a:pathLst>
                <a:path w="4815892" h="2793217">
                  <a:moveTo>
                    <a:pt x="0" y="0"/>
                  </a:moveTo>
                  <a:lnTo>
                    <a:pt x="4815892" y="0"/>
                  </a:lnTo>
                  <a:lnTo>
                    <a:pt x="4815892" y="2793217"/>
                  </a:lnTo>
                  <a:lnTo>
                    <a:pt x="0" y="2793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546752" y="2898878"/>
            <a:ext cx="6007595" cy="1488078"/>
            <a:chOff x="0" y="0"/>
            <a:chExt cx="8010126" cy="1984104"/>
          </a:xfrm>
        </p:grpSpPr>
        <p:sp>
          <p:nvSpPr>
            <p:cNvPr id="17" name="Freeform 17"/>
            <p:cNvSpPr/>
            <p:nvPr/>
          </p:nvSpPr>
          <p:spPr>
            <a:xfrm>
              <a:off x="4587545" y="153023"/>
              <a:ext cx="3422581" cy="1831081"/>
            </a:xfrm>
            <a:custGeom>
              <a:avLst/>
              <a:gdLst/>
              <a:ahLst/>
              <a:cxnLst/>
              <a:rect l="l" t="t" r="r" b="b"/>
              <a:pathLst>
                <a:path w="3422581" h="1831081">
                  <a:moveTo>
                    <a:pt x="0" y="0"/>
                  </a:moveTo>
                  <a:lnTo>
                    <a:pt x="3422581" y="0"/>
                  </a:lnTo>
                  <a:lnTo>
                    <a:pt x="3422581" y="1831081"/>
                  </a:lnTo>
                  <a:lnTo>
                    <a:pt x="0" y="1831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4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059831" y="4386955"/>
            <a:ext cx="5194535" cy="2114196"/>
            <a:chOff x="0" y="0"/>
            <a:chExt cx="6926047" cy="2818927"/>
          </a:xfrm>
        </p:grpSpPr>
        <p:sp>
          <p:nvSpPr>
            <p:cNvPr id="23" name="Freeform 23"/>
            <p:cNvSpPr/>
            <p:nvPr/>
          </p:nvSpPr>
          <p:spPr>
            <a:xfrm>
              <a:off x="5671624" y="0"/>
              <a:ext cx="1254423" cy="2818927"/>
            </a:xfrm>
            <a:custGeom>
              <a:avLst/>
              <a:gdLst/>
              <a:ahLst/>
              <a:cxnLst/>
              <a:rect l="l" t="t" r="r" b="b"/>
              <a:pathLst>
                <a:path w="1254423" h="2818927">
                  <a:moveTo>
                    <a:pt x="0" y="0"/>
                  </a:moveTo>
                  <a:lnTo>
                    <a:pt x="1254423" y="0"/>
                  </a:lnTo>
                  <a:lnTo>
                    <a:pt x="1254423" y="2818927"/>
                  </a:lnTo>
                  <a:lnTo>
                    <a:pt x="0" y="2818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3052259" y="421452"/>
              <a:ext cx="821528" cy="821528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0" y="550685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5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36243" y="551453"/>
            <a:ext cx="5628131" cy="1778540"/>
            <a:chOff x="0" y="0"/>
            <a:chExt cx="7504175" cy="2371387"/>
          </a:xfrm>
        </p:grpSpPr>
        <p:sp>
          <p:nvSpPr>
            <p:cNvPr id="29" name="Freeform 29"/>
            <p:cNvSpPr/>
            <p:nvPr/>
          </p:nvSpPr>
          <p:spPr>
            <a:xfrm>
              <a:off x="4939358" y="0"/>
              <a:ext cx="2564817" cy="2371387"/>
            </a:xfrm>
            <a:custGeom>
              <a:avLst/>
              <a:gdLst/>
              <a:ahLst/>
              <a:cxnLst/>
              <a:rect l="l" t="t" r="r" b="b"/>
              <a:pathLst>
                <a:path w="2564817" h="2371387">
                  <a:moveTo>
                    <a:pt x="0" y="0"/>
                  </a:moveTo>
                  <a:lnTo>
                    <a:pt x="2564817" y="0"/>
                  </a:lnTo>
                  <a:lnTo>
                    <a:pt x="2564817" y="2371387"/>
                  </a:lnTo>
                  <a:lnTo>
                    <a:pt x="0" y="2371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986706" y="2687008"/>
            <a:ext cx="5340786" cy="1699947"/>
            <a:chOff x="0" y="0"/>
            <a:chExt cx="7121048" cy="2266597"/>
          </a:xfrm>
        </p:grpSpPr>
        <p:sp>
          <p:nvSpPr>
            <p:cNvPr id="35" name="Freeform 35"/>
            <p:cNvSpPr/>
            <p:nvPr/>
          </p:nvSpPr>
          <p:spPr>
            <a:xfrm>
              <a:off x="5421101" y="0"/>
              <a:ext cx="1699947" cy="2266597"/>
            </a:xfrm>
            <a:custGeom>
              <a:avLst/>
              <a:gdLst/>
              <a:ahLst/>
              <a:cxnLst/>
              <a:rect l="l" t="t" r="r" b="b"/>
              <a:pathLst>
                <a:path w="1699947" h="2266597">
                  <a:moveTo>
                    <a:pt x="0" y="0"/>
                  </a:moveTo>
                  <a:lnTo>
                    <a:pt x="1699947" y="0"/>
                  </a:lnTo>
                  <a:lnTo>
                    <a:pt x="1699947" y="2266597"/>
                  </a:lnTo>
                  <a:lnTo>
                    <a:pt x="0" y="2266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3052259" y="180445"/>
              <a:ext cx="821528" cy="82152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0" y="309678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3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610306" y="4536482"/>
            <a:ext cx="5944041" cy="1972041"/>
            <a:chOff x="0" y="0"/>
            <a:chExt cx="7925388" cy="2629387"/>
          </a:xfrm>
        </p:grpSpPr>
        <p:grpSp>
          <p:nvGrpSpPr>
            <p:cNvPr id="41" name="Group 41"/>
            <p:cNvGrpSpPr/>
            <p:nvPr/>
          </p:nvGrpSpPr>
          <p:grpSpPr>
            <a:xfrm>
              <a:off x="3052259" y="156229"/>
              <a:ext cx="821528" cy="821528"/>
              <a:chOff x="0" y="0"/>
              <a:chExt cx="812800" cy="8128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0" y="285462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6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4372162" y="0"/>
              <a:ext cx="3553226" cy="2629387"/>
            </a:xfrm>
            <a:custGeom>
              <a:avLst/>
              <a:gdLst/>
              <a:ahLst/>
              <a:cxnLst/>
              <a:rect l="l" t="t" r="r" b="b"/>
              <a:pathLst>
                <a:path w="3553226" h="2629387">
                  <a:moveTo>
                    <a:pt x="0" y="0"/>
                  </a:moveTo>
                  <a:lnTo>
                    <a:pt x="3553226" y="0"/>
                  </a:lnTo>
                  <a:lnTo>
                    <a:pt x="3553226" y="2629387"/>
                  </a:lnTo>
                  <a:lnTo>
                    <a:pt x="0" y="2629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986706" y="6620962"/>
            <a:ext cx="6085820" cy="1862346"/>
            <a:chOff x="0" y="0"/>
            <a:chExt cx="8114427" cy="2483128"/>
          </a:xfrm>
        </p:grpSpPr>
        <p:grpSp>
          <p:nvGrpSpPr>
            <p:cNvPr id="47" name="Group 47"/>
            <p:cNvGrpSpPr/>
            <p:nvPr/>
          </p:nvGrpSpPr>
          <p:grpSpPr>
            <a:xfrm>
              <a:off x="3052259" y="570598"/>
              <a:ext cx="821528" cy="821528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50" name="TextBox 50"/>
            <p:cNvSpPr txBox="1"/>
            <p:nvPr/>
          </p:nvSpPr>
          <p:spPr>
            <a:xfrm>
              <a:off x="0" y="699831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7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005063" y="1082419"/>
              <a:ext cx="606285" cy="1362439"/>
            </a:xfrm>
            <a:custGeom>
              <a:avLst/>
              <a:gdLst/>
              <a:ahLst/>
              <a:cxnLst/>
              <a:rect l="l" t="t" r="r" b="b"/>
              <a:pathLst>
                <a:path w="606285" h="1362439">
                  <a:moveTo>
                    <a:pt x="0" y="0"/>
                  </a:moveTo>
                  <a:lnTo>
                    <a:pt x="606285" y="0"/>
                  </a:lnTo>
                  <a:lnTo>
                    <a:pt x="606285" y="1362438"/>
                  </a:lnTo>
                  <a:lnTo>
                    <a:pt x="0" y="1362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6574252" y="0"/>
              <a:ext cx="1093593" cy="2457513"/>
            </a:xfrm>
            <a:custGeom>
              <a:avLst/>
              <a:gdLst/>
              <a:ahLst/>
              <a:cxnLst/>
              <a:rect l="l" t="t" r="r" b="b"/>
              <a:pathLst>
                <a:path w="1093593" h="2457513">
                  <a:moveTo>
                    <a:pt x="0" y="0"/>
                  </a:moveTo>
                  <a:lnTo>
                    <a:pt x="1093593" y="0"/>
                  </a:lnTo>
                  <a:lnTo>
                    <a:pt x="1093593" y="2457513"/>
                  </a:lnTo>
                  <a:lnTo>
                    <a:pt x="0" y="2457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7221263" y="476019"/>
              <a:ext cx="893163" cy="2007109"/>
            </a:xfrm>
            <a:custGeom>
              <a:avLst/>
              <a:gdLst/>
              <a:ahLst/>
              <a:cxnLst/>
              <a:rect l="l" t="t" r="r" b="b"/>
              <a:pathLst>
                <a:path w="893163" h="2007109">
                  <a:moveTo>
                    <a:pt x="0" y="0"/>
                  </a:moveTo>
                  <a:lnTo>
                    <a:pt x="893164" y="0"/>
                  </a:lnTo>
                  <a:lnTo>
                    <a:pt x="893164" y="2007109"/>
                  </a:lnTo>
                  <a:lnTo>
                    <a:pt x="0" y="2007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6076108" y="573152"/>
              <a:ext cx="849939" cy="1909976"/>
            </a:xfrm>
            <a:custGeom>
              <a:avLst/>
              <a:gdLst/>
              <a:ahLst/>
              <a:cxnLst/>
              <a:rect l="l" t="t" r="r" b="b"/>
              <a:pathLst>
                <a:path w="849939" h="1909976">
                  <a:moveTo>
                    <a:pt x="0" y="0"/>
                  </a:moveTo>
                  <a:lnTo>
                    <a:pt x="849939" y="0"/>
                  </a:lnTo>
                  <a:lnTo>
                    <a:pt x="849939" y="1909976"/>
                  </a:lnTo>
                  <a:lnTo>
                    <a:pt x="0" y="1909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4699416" y="1763638"/>
              <a:ext cx="1288623" cy="360815"/>
            </a:xfrm>
            <a:custGeom>
              <a:avLst/>
              <a:gdLst/>
              <a:ahLst/>
              <a:cxnLst/>
              <a:rect l="l" t="t" r="r" b="b"/>
              <a:pathLst>
                <a:path w="1288623" h="360815">
                  <a:moveTo>
                    <a:pt x="0" y="0"/>
                  </a:moveTo>
                  <a:lnTo>
                    <a:pt x="1288624" y="0"/>
                  </a:lnTo>
                  <a:lnTo>
                    <a:pt x="1288624" y="360815"/>
                  </a:lnTo>
                  <a:lnTo>
                    <a:pt x="0" y="360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546752" y="6718073"/>
            <a:ext cx="5602607" cy="1790607"/>
            <a:chOff x="0" y="0"/>
            <a:chExt cx="7470142" cy="2387476"/>
          </a:xfrm>
        </p:grpSpPr>
        <p:grpSp>
          <p:nvGrpSpPr>
            <p:cNvPr id="57" name="Group 57"/>
            <p:cNvGrpSpPr/>
            <p:nvPr/>
          </p:nvGrpSpPr>
          <p:grpSpPr>
            <a:xfrm>
              <a:off x="3052259" y="252204"/>
              <a:ext cx="821528" cy="821528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60" name="TextBox 60"/>
            <p:cNvSpPr txBox="1"/>
            <p:nvPr/>
          </p:nvSpPr>
          <p:spPr>
            <a:xfrm>
              <a:off x="0" y="381437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8</a:t>
              </a:r>
            </a:p>
          </p:txBody>
        </p:sp>
        <p:sp>
          <p:nvSpPr>
            <p:cNvPr id="61" name="Freeform 61"/>
            <p:cNvSpPr/>
            <p:nvPr/>
          </p:nvSpPr>
          <p:spPr>
            <a:xfrm>
              <a:off x="5082666" y="0"/>
              <a:ext cx="2387476" cy="2387476"/>
            </a:xfrm>
            <a:custGeom>
              <a:avLst/>
              <a:gdLst/>
              <a:ahLst/>
              <a:cxnLst/>
              <a:rect l="l" t="t" r="r" b="b"/>
              <a:pathLst>
                <a:path w="2387476" h="2387476">
                  <a:moveTo>
                    <a:pt x="0" y="0"/>
                  </a:moveTo>
                  <a:lnTo>
                    <a:pt x="2387476" y="0"/>
                  </a:lnTo>
                  <a:lnTo>
                    <a:pt x="2387476" y="2387476"/>
                  </a:lnTo>
                  <a:lnTo>
                    <a:pt x="0" y="2387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692201" y="8622980"/>
            <a:ext cx="5944041" cy="1585776"/>
            <a:chOff x="0" y="0"/>
            <a:chExt cx="7925388" cy="2114367"/>
          </a:xfrm>
        </p:grpSpPr>
        <p:grpSp>
          <p:nvGrpSpPr>
            <p:cNvPr id="63" name="Group 63"/>
            <p:cNvGrpSpPr/>
            <p:nvPr/>
          </p:nvGrpSpPr>
          <p:grpSpPr>
            <a:xfrm>
              <a:off x="3052259" y="0"/>
              <a:ext cx="821528" cy="821528"/>
              <a:chOff x="0" y="0"/>
              <a:chExt cx="812800" cy="81280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66" name="TextBox 66"/>
            <p:cNvSpPr txBox="1"/>
            <p:nvPr/>
          </p:nvSpPr>
          <p:spPr>
            <a:xfrm>
              <a:off x="0" y="129233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9</a:t>
              </a:r>
            </a:p>
          </p:txBody>
        </p:sp>
        <p:sp>
          <p:nvSpPr>
            <p:cNvPr id="67" name="Freeform 67"/>
            <p:cNvSpPr/>
            <p:nvPr/>
          </p:nvSpPr>
          <p:spPr>
            <a:xfrm>
              <a:off x="4592965" y="248210"/>
              <a:ext cx="3332423" cy="1866157"/>
            </a:xfrm>
            <a:custGeom>
              <a:avLst/>
              <a:gdLst/>
              <a:ahLst/>
              <a:cxnLst/>
              <a:rect l="l" t="t" r="r" b="b"/>
              <a:pathLst>
                <a:path w="3332423" h="1866157">
                  <a:moveTo>
                    <a:pt x="0" y="0"/>
                  </a:moveTo>
                  <a:lnTo>
                    <a:pt x="3332423" y="0"/>
                  </a:lnTo>
                  <a:lnTo>
                    <a:pt x="3332423" y="1866157"/>
                  </a:lnTo>
                  <a:lnTo>
                    <a:pt x="0" y="1866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74133" y="8622980"/>
            <a:ext cx="5675225" cy="1868090"/>
            <a:chOff x="0" y="0"/>
            <a:chExt cx="7566967" cy="2490787"/>
          </a:xfrm>
        </p:grpSpPr>
        <p:grpSp>
          <p:nvGrpSpPr>
            <p:cNvPr id="69" name="Group 69"/>
            <p:cNvGrpSpPr/>
            <p:nvPr/>
          </p:nvGrpSpPr>
          <p:grpSpPr>
            <a:xfrm>
              <a:off x="3052259" y="72936"/>
              <a:ext cx="821528" cy="821528"/>
              <a:chOff x="0" y="0"/>
              <a:chExt cx="812800" cy="812800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8C51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36"/>
                  </a:lnSpc>
                </a:pPr>
                <a:endParaRPr/>
              </a:p>
            </p:txBody>
          </p:sp>
        </p:grpSp>
        <p:sp>
          <p:nvSpPr>
            <p:cNvPr id="72" name="Freeform 72"/>
            <p:cNvSpPr/>
            <p:nvPr/>
          </p:nvSpPr>
          <p:spPr>
            <a:xfrm>
              <a:off x="4985841" y="0"/>
              <a:ext cx="2581126" cy="2490787"/>
            </a:xfrm>
            <a:custGeom>
              <a:avLst/>
              <a:gdLst/>
              <a:ahLst/>
              <a:cxnLst/>
              <a:rect l="l" t="t" r="r" b="b"/>
              <a:pathLst>
                <a:path w="2581126" h="2490787">
                  <a:moveTo>
                    <a:pt x="0" y="0"/>
                  </a:moveTo>
                  <a:lnTo>
                    <a:pt x="2581126" y="0"/>
                  </a:lnTo>
                  <a:lnTo>
                    <a:pt x="2581126" y="2490787"/>
                  </a:lnTo>
                  <a:lnTo>
                    <a:pt x="0" y="2490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202169"/>
              <a:ext cx="6926047" cy="515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6"/>
                </a:lnSpc>
                <a:spcBef>
                  <a:spcPct val="0"/>
                </a:spcBef>
              </a:pPr>
              <a:r>
                <a:rPr lang="en-US" sz="23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48089" y="4097135"/>
            <a:ext cx="6691746" cy="6189865"/>
          </a:xfrm>
          <a:custGeom>
            <a:avLst/>
            <a:gdLst/>
            <a:ahLst/>
            <a:cxnLst/>
            <a:rect l="l" t="t" r="r" b="b"/>
            <a:pathLst>
              <a:path w="6691746" h="6189865">
                <a:moveTo>
                  <a:pt x="0" y="0"/>
                </a:moveTo>
                <a:lnTo>
                  <a:pt x="6691746" y="0"/>
                </a:lnTo>
                <a:lnTo>
                  <a:pt x="6691746" y="6189865"/>
                </a:lnTo>
                <a:lnTo>
                  <a:pt x="0" y="61898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1832546" y="4443996"/>
            <a:ext cx="2463639" cy="4718709"/>
            <a:chOff x="0" y="0"/>
            <a:chExt cx="3284852" cy="6291611"/>
          </a:xfrm>
        </p:grpSpPr>
        <p:sp>
          <p:nvSpPr>
            <p:cNvPr id="4" name="Freeform 4"/>
            <p:cNvSpPr/>
            <p:nvPr/>
          </p:nvSpPr>
          <p:spPr>
            <a:xfrm>
              <a:off x="0" y="1643867"/>
              <a:ext cx="2039198" cy="4647745"/>
            </a:xfrm>
            <a:custGeom>
              <a:avLst/>
              <a:gdLst/>
              <a:ahLst/>
              <a:cxnLst/>
              <a:rect l="l" t="t" r="r" b="b"/>
              <a:pathLst>
                <a:path w="2039198" h="4647745">
                  <a:moveTo>
                    <a:pt x="0" y="0"/>
                  </a:moveTo>
                  <a:lnTo>
                    <a:pt x="2039198" y="0"/>
                  </a:lnTo>
                  <a:lnTo>
                    <a:pt x="2039198" y="4647744"/>
                  </a:lnTo>
                  <a:lnTo>
                    <a:pt x="0" y="464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Freeform 5"/>
            <p:cNvSpPr/>
            <p:nvPr/>
          </p:nvSpPr>
          <p:spPr>
            <a:xfrm rot="1409730">
              <a:off x="613436" y="438639"/>
              <a:ext cx="2493709" cy="1410079"/>
            </a:xfrm>
            <a:custGeom>
              <a:avLst/>
              <a:gdLst/>
              <a:ahLst/>
              <a:cxnLst/>
              <a:rect l="l" t="t" r="r" b="b"/>
              <a:pathLst>
                <a:path w="2493709" h="1410079">
                  <a:moveTo>
                    <a:pt x="0" y="0"/>
                  </a:moveTo>
                  <a:lnTo>
                    <a:pt x="2493708" y="0"/>
                  </a:lnTo>
                  <a:lnTo>
                    <a:pt x="2493708" y="1410078"/>
                  </a:lnTo>
                  <a:lnTo>
                    <a:pt x="0" y="141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6900" y="8955671"/>
            <a:ext cx="5694933" cy="928517"/>
            <a:chOff x="0" y="0"/>
            <a:chExt cx="7593243" cy="1238022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593243" cy="1071162"/>
              <a:chOff x="0" y="0"/>
              <a:chExt cx="1499900" cy="21158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499900" cy="211588"/>
              </a:xfrm>
              <a:custGeom>
                <a:avLst/>
                <a:gdLst/>
                <a:ahLst/>
                <a:cxnLst/>
                <a:rect l="l" t="t" r="r" b="b"/>
                <a:pathLst>
                  <a:path w="1499900" h="211588">
                    <a:moveTo>
                      <a:pt x="69331" y="0"/>
                    </a:moveTo>
                    <a:lnTo>
                      <a:pt x="1430568" y="0"/>
                    </a:lnTo>
                    <a:cubicBezTo>
                      <a:pt x="1448956" y="0"/>
                      <a:pt x="1466591" y="7305"/>
                      <a:pt x="1479593" y="20307"/>
                    </a:cubicBezTo>
                    <a:cubicBezTo>
                      <a:pt x="1492595" y="33309"/>
                      <a:pt x="1499900" y="50944"/>
                      <a:pt x="1499900" y="69331"/>
                    </a:cubicBezTo>
                    <a:lnTo>
                      <a:pt x="1499900" y="142256"/>
                    </a:lnTo>
                    <a:cubicBezTo>
                      <a:pt x="1499900" y="160644"/>
                      <a:pt x="1492595" y="178279"/>
                      <a:pt x="1479593" y="191281"/>
                    </a:cubicBezTo>
                    <a:cubicBezTo>
                      <a:pt x="1466591" y="204283"/>
                      <a:pt x="1448956" y="211588"/>
                      <a:pt x="1430568" y="211588"/>
                    </a:cubicBezTo>
                    <a:lnTo>
                      <a:pt x="69331" y="211588"/>
                    </a:lnTo>
                    <a:cubicBezTo>
                      <a:pt x="50944" y="211588"/>
                      <a:pt x="33309" y="204283"/>
                      <a:pt x="20307" y="191281"/>
                    </a:cubicBezTo>
                    <a:cubicBezTo>
                      <a:pt x="7305" y="178279"/>
                      <a:pt x="0" y="160644"/>
                      <a:pt x="0" y="142256"/>
                    </a:cubicBezTo>
                    <a:lnTo>
                      <a:pt x="0" y="69331"/>
                    </a:lnTo>
                    <a:cubicBezTo>
                      <a:pt x="0" y="50944"/>
                      <a:pt x="7305" y="33309"/>
                      <a:pt x="20307" y="20307"/>
                    </a:cubicBezTo>
                    <a:cubicBezTo>
                      <a:pt x="33309" y="7305"/>
                      <a:pt x="50944" y="0"/>
                      <a:pt x="69331" y="0"/>
                    </a:cubicBezTo>
                    <a:close/>
                  </a:path>
                </a:pathLst>
              </a:custGeom>
              <a:solidFill>
                <a:srgbClr val="98C51D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1499900" cy="259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514471" lvl="1" indent="-257236" algn="l">
                  <a:lnSpc>
                    <a:spcPts val="3336"/>
                  </a:lnSpc>
                  <a:buAutoNum type="arabicPeriod"/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333598" y="158156"/>
              <a:ext cx="6926047" cy="1079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1756" lvl="1" indent="-170878" algn="l">
                <a:lnSpc>
                  <a:spcPts val="2216"/>
                </a:lnSpc>
                <a:buFont typeface="Arial"/>
                <a:buChar char="•"/>
              </a:pPr>
              <a:r>
                <a:rPr lang="en-US" sz="15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What do you think happened in this forest?</a:t>
              </a:r>
            </a:p>
            <a:p>
              <a:pPr marL="341756" lvl="1" indent="-170878" algn="l">
                <a:lnSpc>
                  <a:spcPts val="2216"/>
                </a:lnSpc>
                <a:buFont typeface="Arial"/>
                <a:buChar char="•"/>
              </a:pPr>
              <a:r>
                <a:rPr lang="en-US" sz="15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How might the story continue?</a:t>
              </a:r>
            </a:p>
            <a:p>
              <a:pPr algn="l">
                <a:lnSpc>
                  <a:spcPts val="2216"/>
                </a:lnSpc>
              </a:pPr>
              <a:endParaRPr lang="en-US" sz="1582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311999" y="481659"/>
            <a:ext cx="8575083" cy="6554648"/>
            <a:chOff x="0" y="0"/>
            <a:chExt cx="11433444" cy="8739531"/>
          </a:xfrm>
        </p:grpSpPr>
        <p:sp>
          <p:nvSpPr>
            <p:cNvPr id="12" name="Freeform 12"/>
            <p:cNvSpPr/>
            <p:nvPr/>
          </p:nvSpPr>
          <p:spPr>
            <a:xfrm rot="-94340" flipH="1">
              <a:off x="113617" y="152156"/>
              <a:ext cx="11206209" cy="8435219"/>
            </a:xfrm>
            <a:custGeom>
              <a:avLst/>
              <a:gdLst/>
              <a:ahLst/>
              <a:cxnLst/>
              <a:rect l="l" t="t" r="r" b="b"/>
              <a:pathLst>
                <a:path w="11206209" h="8435219">
                  <a:moveTo>
                    <a:pt x="11206210" y="0"/>
                  </a:moveTo>
                  <a:lnTo>
                    <a:pt x="0" y="0"/>
                  </a:lnTo>
                  <a:lnTo>
                    <a:pt x="0" y="8435219"/>
                  </a:lnTo>
                  <a:lnTo>
                    <a:pt x="11206210" y="8435219"/>
                  </a:lnTo>
                  <a:lnTo>
                    <a:pt x="11206210" y="0"/>
                  </a:lnTo>
                  <a:close/>
                </a:path>
              </a:pathLst>
            </a:custGeom>
            <a:blipFill>
              <a:blip>
                <a:alphaModFix amt="8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53719" y="2495168"/>
              <a:ext cx="8823380" cy="3720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 I was once a big, strong tree.</a:t>
              </a:r>
            </a:p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 I stood in the middle of the forest. </a:t>
              </a:r>
            </a:p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But one day the forest changed. </a:t>
              </a:r>
            </a:p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It became dry and hot. </a:t>
              </a:r>
            </a:p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My wood become soft.</a:t>
              </a:r>
            </a:p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 One day I fell down.</a:t>
              </a:r>
            </a:p>
            <a:p>
              <a:pPr algn="l">
                <a:lnSpc>
                  <a:spcPts val="2776"/>
                </a:lnSpc>
              </a:pPr>
              <a:r>
                <a:rPr lang="en-US" sz="1982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Today I'm  a tree stump.</a:t>
              </a:r>
            </a:p>
            <a:p>
              <a:pPr algn="l">
                <a:lnSpc>
                  <a:spcPts val="2776"/>
                </a:lnSpc>
              </a:pPr>
              <a:endParaRPr lang="en-US" sz="1982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0643" y="-422092"/>
            <a:ext cx="5367446" cy="3193630"/>
            <a:chOff x="0" y="0"/>
            <a:chExt cx="7156594" cy="42581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156594" cy="4258173"/>
            </a:xfrm>
            <a:custGeom>
              <a:avLst/>
              <a:gdLst/>
              <a:ahLst/>
              <a:cxnLst/>
              <a:rect l="l" t="t" r="r" b="b"/>
              <a:pathLst>
                <a:path w="7156594" h="4258173">
                  <a:moveTo>
                    <a:pt x="0" y="0"/>
                  </a:moveTo>
                  <a:lnTo>
                    <a:pt x="7156594" y="0"/>
                  </a:lnTo>
                  <a:lnTo>
                    <a:pt x="7156594" y="4258173"/>
                  </a:lnTo>
                  <a:lnTo>
                    <a:pt x="0" y="4258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11950" y="1867714"/>
              <a:ext cx="6332695" cy="152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Meeting the tree stump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86804" y="3514291"/>
            <a:ext cx="9885402" cy="4270157"/>
            <a:chOff x="0" y="0"/>
            <a:chExt cx="1499900" cy="6479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9900" cy="647906"/>
            </a:xfrm>
            <a:custGeom>
              <a:avLst/>
              <a:gdLst/>
              <a:ahLst/>
              <a:cxnLst/>
              <a:rect l="l" t="t" r="r" b="b"/>
              <a:pathLst>
                <a:path w="1499900" h="647906">
                  <a:moveTo>
                    <a:pt x="39942" y="0"/>
                  </a:moveTo>
                  <a:lnTo>
                    <a:pt x="1459958" y="0"/>
                  </a:lnTo>
                  <a:cubicBezTo>
                    <a:pt x="1470552" y="0"/>
                    <a:pt x="1480711" y="4208"/>
                    <a:pt x="1488201" y="11699"/>
                  </a:cubicBezTo>
                  <a:cubicBezTo>
                    <a:pt x="1495692" y="19189"/>
                    <a:pt x="1499900" y="29348"/>
                    <a:pt x="1499900" y="39942"/>
                  </a:cubicBezTo>
                  <a:lnTo>
                    <a:pt x="1499900" y="607964"/>
                  </a:lnTo>
                  <a:cubicBezTo>
                    <a:pt x="1499900" y="630023"/>
                    <a:pt x="1482017" y="647906"/>
                    <a:pt x="1459958" y="647906"/>
                  </a:cubicBezTo>
                  <a:lnTo>
                    <a:pt x="39942" y="647906"/>
                  </a:lnTo>
                  <a:cubicBezTo>
                    <a:pt x="17882" y="647906"/>
                    <a:pt x="0" y="630023"/>
                    <a:pt x="0" y="607964"/>
                  </a:cubicBezTo>
                  <a:lnTo>
                    <a:pt x="0" y="39942"/>
                  </a:lnTo>
                  <a:cubicBezTo>
                    <a:pt x="0" y="17882"/>
                    <a:pt x="17882" y="0"/>
                    <a:pt x="39942" y="0"/>
                  </a:cubicBezTo>
                  <a:close/>
                </a:path>
              </a:pathLst>
            </a:custGeom>
            <a:solidFill>
              <a:srgbClr val="98C51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499900" cy="695531"/>
            </a:xfrm>
            <a:prstGeom prst="rect">
              <a:avLst/>
            </a:prstGeom>
          </p:spPr>
          <p:txBody>
            <a:bodyPr lIns="88180" tIns="88180" rIns="88180" bIns="88180" rtlCol="0" anchor="ctr"/>
            <a:lstStyle/>
            <a:p>
              <a:pPr marL="514468" lvl="1" indent="-257234" algn="l">
                <a:lnSpc>
                  <a:spcPts val="3336"/>
                </a:lnSpc>
                <a:buAutoNum type="arabicPeriod"/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50641" y="3808319"/>
            <a:ext cx="9357727" cy="3387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6"/>
              </a:lnSpc>
            </a:pPr>
            <a:r>
              <a:rPr lang="en-US" sz="2747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Now it's your turn to become Forest Detectives!</a:t>
            </a:r>
          </a:p>
          <a:p>
            <a:pPr marL="593228" lvl="1" indent="-296614" algn="l">
              <a:lnSpc>
                <a:spcPts val="3846"/>
              </a:lnSpc>
              <a:buAutoNum type="arabicPeriod"/>
            </a:pPr>
            <a:r>
              <a:rPr lang="en-US" sz="2747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 Work together in groups.</a:t>
            </a:r>
          </a:p>
          <a:p>
            <a:pPr marL="593228" lvl="1" indent="-296614" algn="l">
              <a:lnSpc>
                <a:spcPts val="3846"/>
              </a:lnSpc>
              <a:buAutoNum type="arabicPeriod"/>
            </a:pPr>
            <a:r>
              <a:rPr lang="en-US" sz="2747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 Look carefully at the pictures.</a:t>
            </a:r>
          </a:p>
          <a:p>
            <a:pPr marL="593228" lvl="1" indent="-296614" algn="l">
              <a:lnSpc>
                <a:spcPts val="3846"/>
              </a:lnSpc>
              <a:buAutoNum type="arabicPeriod"/>
            </a:pPr>
            <a:r>
              <a:rPr lang="en-US" sz="2747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What can you see?</a:t>
            </a:r>
          </a:p>
          <a:p>
            <a:pPr marL="593228" lvl="1" indent="-296614" algn="l">
              <a:lnSpc>
                <a:spcPts val="3846"/>
              </a:lnSpc>
              <a:buAutoNum type="arabicPeriod"/>
            </a:pPr>
            <a:r>
              <a:rPr lang="en-US" sz="2747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Put the cards in the order you think is correct.</a:t>
            </a:r>
          </a:p>
        </p:txBody>
      </p:sp>
      <p:sp>
        <p:nvSpPr>
          <p:cNvPr id="6" name="Freeform 6"/>
          <p:cNvSpPr/>
          <p:nvPr/>
        </p:nvSpPr>
        <p:spPr>
          <a:xfrm>
            <a:off x="3521243" y="4298639"/>
            <a:ext cx="1529399" cy="3485809"/>
          </a:xfrm>
          <a:custGeom>
            <a:avLst/>
            <a:gdLst/>
            <a:ahLst/>
            <a:cxnLst/>
            <a:rect l="l" t="t" r="r" b="b"/>
            <a:pathLst>
              <a:path w="1529399" h="3485809">
                <a:moveTo>
                  <a:pt x="0" y="0"/>
                </a:moveTo>
                <a:lnTo>
                  <a:pt x="1529398" y="0"/>
                </a:lnTo>
                <a:lnTo>
                  <a:pt x="1529398" y="3485808"/>
                </a:lnTo>
                <a:lnTo>
                  <a:pt x="0" y="3485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7" name="Group 7"/>
          <p:cNvGrpSpPr/>
          <p:nvPr/>
        </p:nvGrpSpPr>
        <p:grpSpPr>
          <a:xfrm>
            <a:off x="380643" y="-422092"/>
            <a:ext cx="5367446" cy="3193630"/>
            <a:chOff x="0" y="0"/>
            <a:chExt cx="7156594" cy="42581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156594" cy="4258173"/>
            </a:xfrm>
            <a:custGeom>
              <a:avLst/>
              <a:gdLst/>
              <a:ahLst/>
              <a:cxnLst/>
              <a:rect l="l" t="t" r="r" b="b"/>
              <a:pathLst>
                <a:path w="7156594" h="4258173">
                  <a:moveTo>
                    <a:pt x="0" y="0"/>
                  </a:moveTo>
                  <a:lnTo>
                    <a:pt x="7156594" y="0"/>
                  </a:lnTo>
                  <a:lnTo>
                    <a:pt x="7156594" y="4258173"/>
                  </a:lnTo>
                  <a:lnTo>
                    <a:pt x="0" y="4258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1950" y="1867714"/>
              <a:ext cx="6332695" cy="152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Become Forest Detectives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flipH="1">
            <a:off x="13883542" y="4298639"/>
            <a:ext cx="1577328" cy="3485809"/>
          </a:xfrm>
          <a:custGeom>
            <a:avLst/>
            <a:gdLst/>
            <a:ahLst/>
            <a:cxnLst/>
            <a:rect l="l" t="t" r="r" b="b"/>
            <a:pathLst>
              <a:path w="1577328" h="3485809">
                <a:moveTo>
                  <a:pt x="1577328" y="0"/>
                </a:moveTo>
                <a:lnTo>
                  <a:pt x="0" y="0"/>
                </a:lnTo>
                <a:lnTo>
                  <a:pt x="0" y="3485808"/>
                </a:lnTo>
                <a:lnTo>
                  <a:pt x="1577328" y="3485808"/>
                </a:lnTo>
                <a:lnTo>
                  <a:pt x="15773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83056" y="1665801"/>
            <a:ext cx="11449092" cy="8064454"/>
          </a:xfrm>
          <a:custGeom>
            <a:avLst/>
            <a:gdLst/>
            <a:ahLst/>
            <a:cxnLst/>
            <a:rect l="l" t="t" r="r" b="b"/>
            <a:pathLst>
              <a:path w="11449092" h="8064454">
                <a:moveTo>
                  <a:pt x="0" y="0"/>
                </a:moveTo>
                <a:lnTo>
                  <a:pt x="11449092" y="0"/>
                </a:lnTo>
                <a:lnTo>
                  <a:pt x="11449092" y="8064454"/>
                </a:lnTo>
                <a:lnTo>
                  <a:pt x="0" y="8064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380643" y="-422092"/>
            <a:ext cx="5367446" cy="2602587"/>
            <a:chOff x="0" y="0"/>
            <a:chExt cx="7156594" cy="34701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56594" cy="3470116"/>
            </a:xfrm>
            <a:custGeom>
              <a:avLst/>
              <a:gdLst/>
              <a:ahLst/>
              <a:cxnLst/>
              <a:rect l="l" t="t" r="r" b="b"/>
              <a:pathLst>
                <a:path w="7156594" h="3470116">
                  <a:moveTo>
                    <a:pt x="0" y="0"/>
                  </a:moveTo>
                  <a:lnTo>
                    <a:pt x="7156594" y="0"/>
                  </a:lnTo>
                  <a:lnTo>
                    <a:pt x="7156594" y="3470116"/>
                  </a:lnTo>
                  <a:lnTo>
                    <a:pt x="0" y="347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354" b="-11354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11950" y="1867714"/>
              <a:ext cx="6332695" cy="741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A healthy forest 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83056" y="1665801"/>
            <a:ext cx="11449092" cy="8064454"/>
          </a:xfrm>
          <a:custGeom>
            <a:avLst/>
            <a:gdLst/>
            <a:ahLst/>
            <a:cxnLst/>
            <a:rect l="l" t="t" r="r" b="b"/>
            <a:pathLst>
              <a:path w="11449092" h="8064454">
                <a:moveTo>
                  <a:pt x="0" y="0"/>
                </a:moveTo>
                <a:lnTo>
                  <a:pt x="11449092" y="0"/>
                </a:lnTo>
                <a:lnTo>
                  <a:pt x="11449092" y="8064454"/>
                </a:lnTo>
                <a:lnTo>
                  <a:pt x="0" y="8064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380643" y="-422092"/>
            <a:ext cx="5367446" cy="2602587"/>
            <a:chOff x="0" y="0"/>
            <a:chExt cx="7156594" cy="34701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56594" cy="3470116"/>
            </a:xfrm>
            <a:custGeom>
              <a:avLst/>
              <a:gdLst/>
              <a:ahLst/>
              <a:cxnLst/>
              <a:rect l="l" t="t" r="r" b="b"/>
              <a:pathLst>
                <a:path w="7156594" h="3470116">
                  <a:moveTo>
                    <a:pt x="0" y="0"/>
                  </a:moveTo>
                  <a:lnTo>
                    <a:pt x="7156594" y="0"/>
                  </a:lnTo>
                  <a:lnTo>
                    <a:pt x="7156594" y="3470116"/>
                  </a:lnTo>
                  <a:lnTo>
                    <a:pt x="0" y="347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354" b="-11354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11950" y="1867714"/>
              <a:ext cx="6332695" cy="741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The fire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83056" y="1665801"/>
            <a:ext cx="11449092" cy="8064454"/>
          </a:xfrm>
          <a:custGeom>
            <a:avLst/>
            <a:gdLst/>
            <a:ahLst/>
            <a:cxnLst/>
            <a:rect l="l" t="t" r="r" b="b"/>
            <a:pathLst>
              <a:path w="11449092" h="8064454">
                <a:moveTo>
                  <a:pt x="0" y="0"/>
                </a:moveTo>
                <a:lnTo>
                  <a:pt x="11449092" y="0"/>
                </a:lnTo>
                <a:lnTo>
                  <a:pt x="11449092" y="8064454"/>
                </a:lnTo>
                <a:lnTo>
                  <a:pt x="0" y="8064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380643" y="-422092"/>
            <a:ext cx="5367446" cy="2602587"/>
            <a:chOff x="0" y="0"/>
            <a:chExt cx="7156594" cy="34701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56594" cy="3470116"/>
            </a:xfrm>
            <a:custGeom>
              <a:avLst/>
              <a:gdLst/>
              <a:ahLst/>
              <a:cxnLst/>
              <a:rect l="l" t="t" r="r" b="b"/>
              <a:pathLst>
                <a:path w="7156594" h="3470116">
                  <a:moveTo>
                    <a:pt x="0" y="0"/>
                  </a:moveTo>
                  <a:lnTo>
                    <a:pt x="7156594" y="0"/>
                  </a:lnTo>
                  <a:lnTo>
                    <a:pt x="7156594" y="3470116"/>
                  </a:lnTo>
                  <a:lnTo>
                    <a:pt x="0" y="347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354" b="-11354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11950" y="1867714"/>
              <a:ext cx="6332695" cy="741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The fire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83056" y="1665801"/>
            <a:ext cx="11449092" cy="8064454"/>
          </a:xfrm>
          <a:custGeom>
            <a:avLst/>
            <a:gdLst/>
            <a:ahLst/>
            <a:cxnLst/>
            <a:rect l="l" t="t" r="r" b="b"/>
            <a:pathLst>
              <a:path w="11449092" h="8064454">
                <a:moveTo>
                  <a:pt x="0" y="0"/>
                </a:moveTo>
                <a:lnTo>
                  <a:pt x="11449092" y="0"/>
                </a:lnTo>
                <a:lnTo>
                  <a:pt x="11449092" y="8064454"/>
                </a:lnTo>
                <a:lnTo>
                  <a:pt x="0" y="8064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380643" y="-422092"/>
            <a:ext cx="5367446" cy="2602587"/>
            <a:chOff x="0" y="0"/>
            <a:chExt cx="7156594" cy="34701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56594" cy="3470116"/>
            </a:xfrm>
            <a:custGeom>
              <a:avLst/>
              <a:gdLst/>
              <a:ahLst/>
              <a:cxnLst/>
              <a:rect l="l" t="t" r="r" b="b"/>
              <a:pathLst>
                <a:path w="7156594" h="3470116">
                  <a:moveTo>
                    <a:pt x="0" y="0"/>
                  </a:moveTo>
                  <a:lnTo>
                    <a:pt x="7156594" y="0"/>
                  </a:lnTo>
                  <a:lnTo>
                    <a:pt x="7156594" y="3470116"/>
                  </a:lnTo>
                  <a:lnTo>
                    <a:pt x="0" y="347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354" b="-11354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11950" y="1867714"/>
              <a:ext cx="6332695" cy="741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The fire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9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0643" y="-422092"/>
            <a:ext cx="5367446" cy="2602587"/>
            <a:chOff x="0" y="0"/>
            <a:chExt cx="7156594" cy="34701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56594" cy="3470116"/>
            </a:xfrm>
            <a:custGeom>
              <a:avLst/>
              <a:gdLst/>
              <a:ahLst/>
              <a:cxnLst/>
              <a:rect l="l" t="t" r="r" b="b"/>
              <a:pathLst>
                <a:path w="7156594" h="3470116">
                  <a:moveTo>
                    <a:pt x="0" y="0"/>
                  </a:moveTo>
                  <a:lnTo>
                    <a:pt x="7156594" y="0"/>
                  </a:lnTo>
                  <a:lnTo>
                    <a:pt x="7156594" y="3470116"/>
                  </a:lnTo>
                  <a:lnTo>
                    <a:pt x="0" y="347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1354" b="-11354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11950" y="1867714"/>
              <a:ext cx="6332695" cy="741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3"/>
                </a:lnSpc>
                <a:spcBef>
                  <a:spcPct val="0"/>
                </a:spcBef>
              </a:pPr>
              <a:r>
                <a:rPr lang="en-US" sz="33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Check the story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0643" y="4846483"/>
            <a:ext cx="3131306" cy="5144492"/>
            <a:chOff x="0" y="0"/>
            <a:chExt cx="4175075" cy="6859323"/>
          </a:xfrm>
        </p:grpSpPr>
        <p:sp>
          <p:nvSpPr>
            <p:cNvPr id="6" name="Freeform 6"/>
            <p:cNvSpPr/>
            <p:nvPr/>
          </p:nvSpPr>
          <p:spPr>
            <a:xfrm>
              <a:off x="1704590" y="1228587"/>
              <a:ext cx="2470485" cy="5630736"/>
            </a:xfrm>
            <a:custGeom>
              <a:avLst/>
              <a:gdLst/>
              <a:ahLst/>
              <a:cxnLst/>
              <a:rect l="l" t="t" r="r" b="b"/>
              <a:pathLst>
                <a:path w="2470485" h="5630736">
                  <a:moveTo>
                    <a:pt x="0" y="0"/>
                  </a:moveTo>
                  <a:lnTo>
                    <a:pt x="2470485" y="0"/>
                  </a:lnTo>
                  <a:lnTo>
                    <a:pt x="2470485" y="5630736"/>
                  </a:lnTo>
                  <a:lnTo>
                    <a:pt x="0" y="5630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Freeform 7"/>
            <p:cNvSpPr/>
            <p:nvPr/>
          </p:nvSpPr>
          <p:spPr>
            <a:xfrm rot="-1774527">
              <a:off x="185529" y="523547"/>
              <a:ext cx="2493709" cy="1410079"/>
            </a:xfrm>
            <a:custGeom>
              <a:avLst/>
              <a:gdLst/>
              <a:ahLst/>
              <a:cxnLst/>
              <a:rect l="l" t="t" r="r" b="b"/>
              <a:pathLst>
                <a:path w="2493709" h="1410079">
                  <a:moveTo>
                    <a:pt x="0" y="0"/>
                  </a:moveTo>
                  <a:lnTo>
                    <a:pt x="2493708" y="0"/>
                  </a:lnTo>
                  <a:lnTo>
                    <a:pt x="2493708" y="1410079"/>
                  </a:lnTo>
                  <a:lnTo>
                    <a:pt x="0" y="141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8" name="Freeform 8"/>
          <p:cNvSpPr/>
          <p:nvPr/>
        </p:nvSpPr>
        <p:spPr>
          <a:xfrm>
            <a:off x="7342906" y="114127"/>
            <a:ext cx="7544060" cy="10058747"/>
          </a:xfrm>
          <a:custGeom>
            <a:avLst/>
            <a:gdLst/>
            <a:ahLst/>
            <a:cxnLst/>
            <a:rect l="l" t="t" r="r" b="b"/>
            <a:pathLst>
              <a:path w="7544060" h="10058747">
                <a:moveTo>
                  <a:pt x="0" y="0"/>
                </a:moveTo>
                <a:lnTo>
                  <a:pt x="7544060" y="0"/>
                </a:lnTo>
                <a:lnTo>
                  <a:pt x="7544060" y="10058746"/>
                </a:lnTo>
                <a:lnTo>
                  <a:pt x="0" y="10058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14430" y="2616118"/>
            <a:ext cx="6850378" cy="6757088"/>
          </a:xfrm>
          <a:custGeom>
            <a:avLst/>
            <a:gdLst/>
            <a:ahLst/>
            <a:cxnLst/>
            <a:rect l="l" t="t" r="r" b="b"/>
            <a:pathLst>
              <a:path w="6850378" h="6757088">
                <a:moveTo>
                  <a:pt x="0" y="0"/>
                </a:moveTo>
                <a:lnTo>
                  <a:pt x="6850377" y="0"/>
                </a:lnTo>
                <a:lnTo>
                  <a:pt x="6850377" y="6757088"/>
                </a:lnTo>
                <a:lnTo>
                  <a:pt x="0" y="6757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0111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380643" y="-422092"/>
            <a:ext cx="5367446" cy="3193630"/>
            <a:chOff x="0" y="0"/>
            <a:chExt cx="7156594" cy="42581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56594" cy="4258173"/>
            </a:xfrm>
            <a:custGeom>
              <a:avLst/>
              <a:gdLst/>
              <a:ahLst/>
              <a:cxnLst/>
              <a:rect l="l" t="t" r="r" b="b"/>
              <a:pathLst>
                <a:path w="7156594" h="4258173">
                  <a:moveTo>
                    <a:pt x="0" y="0"/>
                  </a:moveTo>
                  <a:lnTo>
                    <a:pt x="7156594" y="0"/>
                  </a:lnTo>
                  <a:lnTo>
                    <a:pt x="7156594" y="4258173"/>
                  </a:lnTo>
                  <a:lnTo>
                    <a:pt x="0" y="4258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11950" y="1858189"/>
              <a:ext cx="6332695" cy="1727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53"/>
                </a:lnSpc>
                <a:spcBef>
                  <a:spcPct val="0"/>
                </a:spcBef>
              </a:pPr>
              <a:r>
                <a:rPr lang="en-US" sz="3752">
                  <a:solidFill>
                    <a:srgbClr val="FFFFFF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Imagine the future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37415" y="3563190"/>
            <a:ext cx="4348256" cy="3323733"/>
            <a:chOff x="0" y="0"/>
            <a:chExt cx="5797675" cy="4431644"/>
          </a:xfrm>
        </p:grpSpPr>
        <p:sp>
          <p:nvSpPr>
            <p:cNvPr id="7" name="Freeform 7"/>
            <p:cNvSpPr/>
            <p:nvPr/>
          </p:nvSpPr>
          <p:spPr>
            <a:xfrm rot="-94340" flipH="1">
              <a:off x="57613" y="77155"/>
              <a:ext cx="5682449" cy="4277334"/>
            </a:xfrm>
            <a:custGeom>
              <a:avLst/>
              <a:gdLst/>
              <a:ahLst/>
              <a:cxnLst/>
              <a:rect l="l" t="t" r="r" b="b"/>
              <a:pathLst>
                <a:path w="5682449" h="4277334">
                  <a:moveTo>
                    <a:pt x="5682449" y="0"/>
                  </a:moveTo>
                  <a:lnTo>
                    <a:pt x="0" y="0"/>
                  </a:lnTo>
                  <a:lnTo>
                    <a:pt x="0" y="4277334"/>
                  </a:lnTo>
                  <a:lnTo>
                    <a:pt x="5682449" y="4277334"/>
                  </a:lnTo>
                  <a:lnTo>
                    <a:pt x="5682449" y="0"/>
                  </a:lnTo>
                  <a:close/>
                </a:path>
              </a:pathLst>
            </a:custGeom>
            <a:blipFill>
              <a:blip>
                <a:alphaModFix amt="88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52087" y="1228265"/>
              <a:ext cx="4533917" cy="17100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6"/>
                </a:lnSpc>
              </a:pPr>
              <a:r>
                <a:rPr lang="en-US" sz="2468">
                  <a:solidFill>
                    <a:srgbClr val="233906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what will forest look like in the future?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330592" y="5664357"/>
            <a:ext cx="2813671" cy="4622643"/>
            <a:chOff x="0" y="0"/>
            <a:chExt cx="3751562" cy="6163523"/>
          </a:xfrm>
        </p:grpSpPr>
        <p:sp>
          <p:nvSpPr>
            <p:cNvPr id="10" name="Freeform 10"/>
            <p:cNvSpPr/>
            <p:nvPr/>
          </p:nvSpPr>
          <p:spPr>
            <a:xfrm>
              <a:off x="1531679" y="1103961"/>
              <a:ext cx="2219883" cy="5059563"/>
            </a:xfrm>
            <a:custGeom>
              <a:avLst/>
              <a:gdLst/>
              <a:ahLst/>
              <a:cxnLst/>
              <a:rect l="l" t="t" r="r" b="b"/>
              <a:pathLst>
                <a:path w="2219883" h="5059563">
                  <a:moveTo>
                    <a:pt x="0" y="0"/>
                  </a:moveTo>
                  <a:lnTo>
                    <a:pt x="2219883" y="0"/>
                  </a:lnTo>
                  <a:lnTo>
                    <a:pt x="2219883" y="5059562"/>
                  </a:lnTo>
                  <a:lnTo>
                    <a:pt x="0" y="5059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11"/>
            <p:cNvSpPr/>
            <p:nvPr/>
          </p:nvSpPr>
          <p:spPr>
            <a:xfrm rot="-1774527">
              <a:off x="166709" y="470439"/>
              <a:ext cx="2240751" cy="1267043"/>
            </a:xfrm>
            <a:custGeom>
              <a:avLst/>
              <a:gdLst/>
              <a:ahLst/>
              <a:cxnLst/>
              <a:rect l="l" t="t" r="r" b="b"/>
              <a:pathLst>
                <a:path w="2240751" h="1267043">
                  <a:moveTo>
                    <a:pt x="0" y="0"/>
                  </a:moveTo>
                  <a:lnTo>
                    <a:pt x="2240751" y="0"/>
                  </a:lnTo>
                  <a:lnTo>
                    <a:pt x="2240751" y="1267043"/>
                  </a:lnTo>
                  <a:lnTo>
                    <a:pt x="0" y="1267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173000" y="4138409"/>
            <a:ext cx="2533237" cy="1201814"/>
            <a:chOff x="0" y="0"/>
            <a:chExt cx="384365" cy="1823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4365" cy="182350"/>
            </a:xfrm>
            <a:custGeom>
              <a:avLst/>
              <a:gdLst/>
              <a:ahLst/>
              <a:cxnLst/>
              <a:rect l="l" t="t" r="r" b="b"/>
              <a:pathLst>
                <a:path w="384365" h="182350">
                  <a:moveTo>
                    <a:pt x="91175" y="0"/>
                  </a:moveTo>
                  <a:lnTo>
                    <a:pt x="293190" y="0"/>
                  </a:lnTo>
                  <a:cubicBezTo>
                    <a:pt x="343545" y="0"/>
                    <a:pt x="384365" y="40820"/>
                    <a:pt x="384365" y="91175"/>
                  </a:cubicBezTo>
                  <a:lnTo>
                    <a:pt x="384365" y="91175"/>
                  </a:lnTo>
                  <a:cubicBezTo>
                    <a:pt x="384365" y="115356"/>
                    <a:pt x="374759" y="138547"/>
                    <a:pt x="357661" y="155645"/>
                  </a:cubicBezTo>
                  <a:cubicBezTo>
                    <a:pt x="340562" y="172744"/>
                    <a:pt x="317371" y="182350"/>
                    <a:pt x="293190" y="182350"/>
                  </a:cubicBezTo>
                  <a:lnTo>
                    <a:pt x="91175" y="182350"/>
                  </a:lnTo>
                  <a:cubicBezTo>
                    <a:pt x="66994" y="182350"/>
                    <a:pt x="43803" y="172744"/>
                    <a:pt x="26705" y="155645"/>
                  </a:cubicBezTo>
                  <a:cubicBezTo>
                    <a:pt x="9606" y="138547"/>
                    <a:pt x="0" y="115356"/>
                    <a:pt x="0" y="91175"/>
                  </a:cubicBezTo>
                  <a:lnTo>
                    <a:pt x="0" y="91175"/>
                  </a:lnTo>
                  <a:cubicBezTo>
                    <a:pt x="0" y="66994"/>
                    <a:pt x="9606" y="43803"/>
                    <a:pt x="26705" y="26705"/>
                  </a:cubicBezTo>
                  <a:cubicBezTo>
                    <a:pt x="43803" y="9606"/>
                    <a:pt x="66994" y="0"/>
                    <a:pt x="9117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384365" cy="229975"/>
            </a:xfrm>
            <a:prstGeom prst="rect">
              <a:avLst/>
            </a:prstGeom>
          </p:spPr>
          <p:txBody>
            <a:bodyPr lIns="88180" tIns="88180" rIns="88180" bIns="88180" rtlCol="0" anchor="ctr"/>
            <a:lstStyle/>
            <a:p>
              <a:pPr algn="ctr">
                <a:lnSpc>
                  <a:spcPts val="3336"/>
                </a:lnSpc>
              </a:pPr>
              <a:r>
                <a:rPr lang="en-US" sz="2382">
                  <a:solidFill>
                    <a:srgbClr val="98C51D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Draw you future forest</a:t>
              </a:r>
              <a:r>
                <a:rPr lang="en-US" sz="2382">
                  <a:solidFill>
                    <a:srgbClr val="000000"/>
                  </a:solidFill>
                  <a:latin typeface="Mochiy Pop One"/>
                  <a:ea typeface="Mochiy Pop One"/>
                  <a:cs typeface="Mochiy Pop One"/>
                  <a:sym typeface="Mochiy Pop One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A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8658" y="2686385"/>
            <a:ext cx="21345316" cy="6482916"/>
            <a:chOff x="0" y="0"/>
            <a:chExt cx="28460421" cy="86438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06002" cy="8643888"/>
            </a:xfrm>
            <a:custGeom>
              <a:avLst/>
              <a:gdLst/>
              <a:ahLst/>
              <a:cxnLst/>
              <a:rect l="l" t="t" r="r" b="b"/>
              <a:pathLst>
                <a:path w="15206002" h="8643888">
                  <a:moveTo>
                    <a:pt x="0" y="0"/>
                  </a:moveTo>
                  <a:lnTo>
                    <a:pt x="15206002" y="0"/>
                  </a:lnTo>
                  <a:lnTo>
                    <a:pt x="15206002" y="8643888"/>
                  </a:lnTo>
                  <a:lnTo>
                    <a:pt x="0" y="8643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3254419" y="0"/>
              <a:ext cx="15206002" cy="8643888"/>
            </a:xfrm>
            <a:custGeom>
              <a:avLst/>
              <a:gdLst/>
              <a:ahLst/>
              <a:cxnLst/>
              <a:rect l="l" t="t" r="r" b="b"/>
              <a:pathLst>
                <a:path w="15206002" h="8643888">
                  <a:moveTo>
                    <a:pt x="0" y="0"/>
                  </a:moveTo>
                  <a:lnTo>
                    <a:pt x="15206002" y="0"/>
                  </a:lnTo>
                  <a:lnTo>
                    <a:pt x="15206002" y="8643888"/>
                  </a:lnTo>
                  <a:lnTo>
                    <a:pt x="0" y="8643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22109" y="282503"/>
            <a:ext cx="12643782" cy="981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1"/>
              </a:lnSpc>
              <a:spcBef>
                <a:spcPct val="0"/>
              </a:spcBef>
            </a:pPr>
            <a:r>
              <a:rPr lang="en-US" sz="5743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Thank you, Forest Detectives!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3645497" y="5683492"/>
            <a:ext cx="1577328" cy="3485809"/>
          </a:xfrm>
          <a:custGeom>
            <a:avLst/>
            <a:gdLst/>
            <a:ahLst/>
            <a:cxnLst/>
            <a:rect l="l" t="t" r="r" b="b"/>
            <a:pathLst>
              <a:path w="1577328" h="3485809">
                <a:moveTo>
                  <a:pt x="1577328" y="0"/>
                </a:moveTo>
                <a:lnTo>
                  <a:pt x="0" y="0"/>
                </a:lnTo>
                <a:lnTo>
                  <a:pt x="0" y="3485809"/>
                </a:lnTo>
                <a:lnTo>
                  <a:pt x="1577328" y="3485809"/>
                </a:lnTo>
                <a:lnTo>
                  <a:pt x="157732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5495848" y="1347169"/>
            <a:ext cx="7296304" cy="1339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98C51D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Thank you for helping me tell my story.</a:t>
            </a:r>
          </a:p>
        </p:txBody>
      </p:sp>
      <p:sp>
        <p:nvSpPr>
          <p:cNvPr id="8" name="Freeform 8"/>
          <p:cNvSpPr/>
          <p:nvPr/>
        </p:nvSpPr>
        <p:spPr>
          <a:xfrm>
            <a:off x="5611097" y="5683492"/>
            <a:ext cx="1529399" cy="3485809"/>
          </a:xfrm>
          <a:custGeom>
            <a:avLst/>
            <a:gdLst/>
            <a:ahLst/>
            <a:cxnLst/>
            <a:rect l="l" t="t" r="r" b="b"/>
            <a:pathLst>
              <a:path w="1529399" h="3485809">
                <a:moveTo>
                  <a:pt x="0" y="0"/>
                </a:moveTo>
                <a:lnTo>
                  <a:pt x="1529398" y="0"/>
                </a:lnTo>
                <a:lnTo>
                  <a:pt x="1529398" y="3485809"/>
                </a:lnTo>
                <a:lnTo>
                  <a:pt x="0" y="34858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9" name="Group 9"/>
          <p:cNvGrpSpPr/>
          <p:nvPr/>
        </p:nvGrpSpPr>
        <p:grpSpPr>
          <a:xfrm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832049" cy="295404"/>
              </a:xfrm>
              <a:custGeom>
                <a:avLst/>
                <a:gdLst/>
                <a:ahLst/>
                <a:cxnLst/>
                <a:rect l="l" t="t" r="r" b="b"/>
                <a:pathLst>
                  <a:path w="4832049" h="295404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lIns="39321" tIns="39321" rIns="39321" bIns="39321" rtlCol="0" anchor="ctr"/>
              <a:lstStyle/>
              <a:p>
                <a:pPr algn="ctr">
                  <a:lnSpc>
                    <a:spcPts val="900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17442120" y="24998"/>
              <a:ext cx="5934018" cy="1465267"/>
            </a:xfrm>
            <a:custGeom>
              <a:avLst/>
              <a:gdLst/>
              <a:ahLst/>
              <a:cxnLst/>
              <a:rect l="l" t="t" r="r" b="b"/>
              <a:pathLst>
                <a:path w="5934018" h="1465267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7163" r="-844" b="-14648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472820" y="26573"/>
              <a:ext cx="3492991" cy="1463693"/>
            </a:xfrm>
            <a:custGeom>
              <a:avLst/>
              <a:gdLst/>
              <a:ahLst/>
              <a:cxnLst/>
              <a:rect l="l" t="t" r="r" b="b"/>
              <a:pathLst>
                <a:path w="3492991" h="1463693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88593" y="0"/>
              <a:ext cx="1637885" cy="1461812"/>
            </a:xfrm>
            <a:custGeom>
              <a:avLst/>
              <a:gdLst/>
              <a:ahLst/>
              <a:cxnLst/>
              <a:rect l="l" t="t" r="r" b="b"/>
              <a:pathLst>
                <a:path w="1637885" h="1461812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173325" y="49039"/>
              <a:ext cx="1441227" cy="1441227"/>
            </a:xfrm>
            <a:custGeom>
              <a:avLst/>
              <a:gdLst/>
              <a:ahLst/>
              <a:cxnLst/>
              <a:rect l="l" t="t" r="r" b="b"/>
              <a:pathLst>
                <a:path w="1441227" h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2502289" y="24998"/>
              <a:ext cx="1443125" cy="1443125"/>
            </a:xfrm>
            <a:custGeom>
              <a:avLst/>
              <a:gdLst/>
              <a:ahLst/>
              <a:cxnLst/>
              <a:rect l="l" t="t" r="r" b="b"/>
              <a:pathLst>
                <a:path w="1443125" h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Benutzerdefiniert</PresentationFormat>
  <Paragraphs>64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Calibri</vt:lpstr>
      <vt:lpstr>Arial</vt:lpstr>
      <vt:lpstr>Mochiy Pop One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CLIL Prezentaction_primary_school</dc:title>
  <cp:lastModifiedBy>Rünger, Carolin</cp:lastModifiedBy>
  <cp:revision>2</cp:revision>
  <dcterms:created xsi:type="dcterms:W3CDTF">2006-08-16T00:00:00Z</dcterms:created>
  <dcterms:modified xsi:type="dcterms:W3CDTF">2026-08-13T13:40:22Z</dcterms:modified>
  <dc:identifier>DAHP7JgqdLw</dc:identifier>
</cp:coreProperties>
</file>